
<file path=[Content_Types].xml><?xml version="1.0" encoding="utf-8"?>
<Types xmlns="http://schemas.openxmlformats.org/package/2006/content-types">
  <Default Extension="jpe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7" r:id="rId2"/>
    <p:sldId id="258" r:id="rId3"/>
    <p:sldId id="262" r:id="rId4"/>
    <p:sldId id="263" r:id="rId5"/>
    <p:sldId id="264" r:id="rId6"/>
    <p:sldId id="265" r:id="rId7"/>
    <p:sldId id="266" r:id="rId8"/>
    <p:sldId id="267" r:id="rId9"/>
    <p:sldId id="268" r:id="rId10"/>
    <p:sldId id="269" r:id="rId11"/>
    <p:sldId id="270" r:id="rId12"/>
  </p:sldIdLst>
  <p:sldSz cx="9144000" cy="6858000" type="screen4x3"/>
  <p:notesSz cx="6858000" cy="9686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90F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861C2A-8F2C-422B-B4F0-0D1A5999D571}" v="72" dt="2019-03-16T13:34:15.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884"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 A Dean" userId="9e9cd6715298faf2" providerId="LiveId" clId="{F4861C2A-8F2C-422B-B4F0-0D1A5999D571}"/>
    <pc:docChg chg="modSld">
      <pc:chgData name="G A Dean" userId="9e9cd6715298faf2" providerId="LiveId" clId="{F4861C2A-8F2C-422B-B4F0-0D1A5999D571}" dt="2019-03-16T13:34:15.354" v="81" actId="255"/>
      <pc:docMkLst>
        <pc:docMk/>
      </pc:docMkLst>
      <pc:sldChg chg="modSp">
        <pc:chgData name="G A Dean" userId="9e9cd6715298faf2" providerId="LiveId" clId="{F4861C2A-8F2C-422B-B4F0-0D1A5999D571}" dt="2019-03-16T13:31:08.193" v="10" actId="115"/>
        <pc:sldMkLst>
          <pc:docMk/>
          <pc:sldMk cId="2178535989" sldId="265"/>
        </pc:sldMkLst>
        <pc:spChg chg="mod">
          <ac:chgData name="G A Dean" userId="9e9cd6715298faf2" providerId="LiveId" clId="{F4861C2A-8F2C-422B-B4F0-0D1A5999D571}" dt="2019-03-16T13:31:08.193" v="10" actId="115"/>
          <ac:spMkLst>
            <pc:docMk/>
            <pc:sldMk cId="2178535989" sldId="265"/>
            <ac:spMk id="5" creationId="{00000000-0000-0000-0000-000000000000}"/>
          </ac:spMkLst>
        </pc:spChg>
      </pc:sldChg>
      <pc:sldChg chg="modSp">
        <pc:chgData name="G A Dean" userId="9e9cd6715298faf2" providerId="LiveId" clId="{F4861C2A-8F2C-422B-B4F0-0D1A5999D571}" dt="2019-03-16T13:32:14.222" v="41" actId="115"/>
        <pc:sldMkLst>
          <pc:docMk/>
          <pc:sldMk cId="1086010504" sldId="266"/>
        </pc:sldMkLst>
        <pc:spChg chg="mod">
          <ac:chgData name="G A Dean" userId="9e9cd6715298faf2" providerId="LiveId" clId="{F4861C2A-8F2C-422B-B4F0-0D1A5999D571}" dt="2019-03-16T13:31:19.670" v="20" actId="20577"/>
          <ac:spMkLst>
            <pc:docMk/>
            <pc:sldMk cId="1086010504" sldId="266"/>
            <ac:spMk id="3" creationId="{00000000-0000-0000-0000-000000000000}"/>
          </ac:spMkLst>
        </pc:spChg>
        <pc:spChg chg="mod">
          <ac:chgData name="G A Dean" userId="9e9cd6715298faf2" providerId="LiveId" clId="{F4861C2A-8F2C-422B-B4F0-0D1A5999D571}" dt="2019-03-16T13:31:30.606" v="26" actId="20577"/>
          <ac:spMkLst>
            <pc:docMk/>
            <pc:sldMk cId="1086010504" sldId="266"/>
            <ac:spMk id="4" creationId="{00000000-0000-0000-0000-000000000000}"/>
          </ac:spMkLst>
        </pc:spChg>
        <pc:spChg chg="mod">
          <ac:chgData name="G A Dean" userId="9e9cd6715298faf2" providerId="LiveId" clId="{F4861C2A-8F2C-422B-B4F0-0D1A5999D571}" dt="2019-03-16T13:32:14.222" v="41" actId="115"/>
          <ac:spMkLst>
            <pc:docMk/>
            <pc:sldMk cId="1086010504" sldId="266"/>
            <ac:spMk id="5" creationId="{00000000-0000-0000-0000-000000000000}"/>
          </ac:spMkLst>
        </pc:spChg>
      </pc:sldChg>
      <pc:sldChg chg="modSp">
        <pc:chgData name="G A Dean" userId="9e9cd6715298faf2" providerId="LiveId" clId="{F4861C2A-8F2C-422B-B4F0-0D1A5999D571}" dt="2019-03-16T13:33:37.093" v="78" actId="20577"/>
        <pc:sldMkLst>
          <pc:docMk/>
          <pc:sldMk cId="367436339" sldId="267"/>
        </pc:sldMkLst>
        <pc:spChg chg="mod">
          <ac:chgData name="G A Dean" userId="9e9cd6715298faf2" providerId="LiveId" clId="{F4861C2A-8F2C-422B-B4F0-0D1A5999D571}" dt="2019-03-16T13:32:58.969" v="48" actId="20577"/>
          <ac:spMkLst>
            <pc:docMk/>
            <pc:sldMk cId="367436339" sldId="267"/>
            <ac:spMk id="6" creationId="{00000000-0000-0000-0000-000000000000}"/>
          </ac:spMkLst>
        </pc:spChg>
        <pc:spChg chg="mod">
          <ac:chgData name="G A Dean" userId="9e9cd6715298faf2" providerId="LiveId" clId="{F4861C2A-8F2C-422B-B4F0-0D1A5999D571}" dt="2019-03-16T13:33:06.303" v="55" actId="20577"/>
          <ac:spMkLst>
            <pc:docMk/>
            <pc:sldMk cId="367436339" sldId="267"/>
            <ac:spMk id="7" creationId="{00000000-0000-0000-0000-000000000000}"/>
          </ac:spMkLst>
        </pc:spChg>
        <pc:spChg chg="mod">
          <ac:chgData name="G A Dean" userId="9e9cd6715298faf2" providerId="LiveId" clId="{F4861C2A-8F2C-422B-B4F0-0D1A5999D571}" dt="2019-03-16T13:33:26.280" v="70" actId="20577"/>
          <ac:spMkLst>
            <pc:docMk/>
            <pc:sldMk cId="367436339" sldId="267"/>
            <ac:spMk id="8" creationId="{00000000-0000-0000-0000-000000000000}"/>
          </ac:spMkLst>
        </pc:spChg>
        <pc:spChg chg="mod">
          <ac:chgData name="G A Dean" userId="9e9cd6715298faf2" providerId="LiveId" clId="{F4861C2A-8F2C-422B-B4F0-0D1A5999D571}" dt="2019-03-16T13:33:37.093" v="78" actId="20577"/>
          <ac:spMkLst>
            <pc:docMk/>
            <pc:sldMk cId="367436339" sldId="267"/>
            <ac:spMk id="9" creationId="{00000000-0000-0000-0000-000000000000}"/>
          </ac:spMkLst>
        </pc:spChg>
      </pc:sldChg>
      <pc:sldChg chg="modSp">
        <pc:chgData name="G A Dean" userId="9e9cd6715298faf2" providerId="LiveId" clId="{F4861C2A-8F2C-422B-B4F0-0D1A5999D571}" dt="2019-03-16T13:34:15.354" v="81" actId="255"/>
        <pc:sldMkLst>
          <pc:docMk/>
          <pc:sldMk cId="3506107456" sldId="269"/>
        </pc:sldMkLst>
        <pc:spChg chg="mod">
          <ac:chgData name="G A Dean" userId="9e9cd6715298faf2" providerId="LiveId" clId="{F4861C2A-8F2C-422B-B4F0-0D1A5999D571}" dt="2019-03-16T13:34:15.354" v="81" actId="255"/>
          <ac:spMkLst>
            <pc:docMk/>
            <pc:sldMk cId="3506107456" sldId="269"/>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fld id="{8A3D986E-A3CB-4C55-9B85-A4F30D07D476}" type="datetimeFigureOut">
              <a:rPr lang="en-US" smtClean="0"/>
              <a:t>3/16/2019</a:t>
            </a:fld>
            <a:endParaRPr lang="en-US"/>
          </a:p>
        </p:txBody>
      </p:sp>
      <p:sp>
        <p:nvSpPr>
          <p:cNvPr id="4" name="Footer Placehold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CB6A42F7-24C7-4E6C-8EC1-C76BBEBC94FD}" type="slidenum">
              <a:rPr lang="en-US" smtClean="0"/>
              <a:t>‹#›</a:t>
            </a:fld>
            <a:endParaRPr lang="en-US"/>
          </a:p>
        </p:txBody>
      </p:sp>
    </p:spTree>
    <p:extLst>
      <p:ext uri="{BB962C8B-B14F-4D97-AF65-F5344CB8AC3E}">
        <p14:creationId xmlns:p14="http://schemas.microsoft.com/office/powerpoint/2010/main" val="18454770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4A1C52-CB43-4522-8991-E13A679F37DF}"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275784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4A1C52-CB43-4522-8991-E13A679F37DF}"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2879458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4A1C52-CB43-4522-8991-E13A679F37DF}"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7906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4A1C52-CB43-4522-8991-E13A679F37DF}"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346009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4A1C52-CB43-4522-8991-E13A679F37DF}" type="datetimeFigureOut">
              <a:rPr lang="en-US" smtClean="0"/>
              <a:t>3/16/2019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36526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4A1C52-CB43-4522-8991-E13A679F37DF}"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95539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4A1C52-CB43-4522-8991-E13A679F37DF}" type="datetimeFigureOut">
              <a:rPr lang="en-US" smtClean="0"/>
              <a:t>3/16/2019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1633362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4A1C52-CB43-4522-8991-E13A679F37DF}" type="datetimeFigureOut">
              <a:rPr lang="en-US" smtClean="0"/>
              <a:t>3/16/2019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257467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A1C52-CB43-4522-8991-E13A679F37DF}" type="datetimeFigureOut">
              <a:rPr lang="en-US" smtClean="0"/>
              <a:t>3/16/2019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2642656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4A1C52-CB43-4522-8991-E13A679F37DF}"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427673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4A1C52-CB43-4522-8991-E13A679F37DF}" type="datetimeFigureOut">
              <a:rPr lang="en-US" smtClean="0"/>
              <a:t>3/16/2019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92C08-0700-4AC7-BAA6-CF1957DF7614}" type="slidenum">
              <a:rPr lang="en-US" smtClean="0"/>
              <a:t>‹#›</a:t>
            </a:fld>
            <a:endParaRPr lang="en-US"/>
          </a:p>
        </p:txBody>
      </p:sp>
    </p:spTree>
    <p:extLst>
      <p:ext uri="{BB962C8B-B14F-4D97-AF65-F5344CB8AC3E}">
        <p14:creationId xmlns:p14="http://schemas.microsoft.com/office/powerpoint/2010/main" val="1044648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A1C52-CB43-4522-8991-E13A679F37DF}" type="datetimeFigureOut">
              <a:rPr lang="en-US" smtClean="0"/>
              <a:t>3/16/2019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92C08-0700-4AC7-BAA6-CF1957DF7614}" type="slidenum">
              <a:rPr lang="en-US" smtClean="0"/>
              <a:t>‹#›</a:t>
            </a:fld>
            <a:endParaRPr lang="en-US"/>
          </a:p>
        </p:txBody>
      </p:sp>
    </p:spTree>
    <p:extLst>
      <p:ext uri="{BB962C8B-B14F-4D97-AF65-F5344CB8AC3E}">
        <p14:creationId xmlns:p14="http://schemas.microsoft.com/office/powerpoint/2010/main" val="161939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piritualoasis.org/blog/wp-content/uploads/2010/09/kneeling-in-prayer-at-sunrise.jpg"/>
          <p:cNvPicPr>
            <a:picLocks noChangeAspect="1" noChangeArrowheads="1"/>
          </p:cNvPicPr>
          <p:nvPr/>
        </p:nvPicPr>
        <p:blipFill rotWithShape="1">
          <a:blip r:embed="rId2">
            <a:extLs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685800"/>
            <a:ext cx="6629400" cy="2970044"/>
          </a:xfrm>
          <a:prstGeom prst="rect">
            <a:avLst/>
          </a:prstGeom>
          <a:noFill/>
        </p:spPr>
        <p:txBody>
          <a:bodyPr wrap="square" rtlCol="0">
            <a:spAutoFit/>
          </a:bodyPr>
          <a:lstStyle/>
          <a:p>
            <a:pPr algn="ctr"/>
            <a:r>
              <a:rPr lang="en-US" sz="4400" dirty="0">
                <a:latin typeface="Arial Black" pitchFamily="34" charset="0"/>
              </a:rPr>
              <a:t>CHANGE AGENTS</a:t>
            </a:r>
          </a:p>
          <a:p>
            <a:pPr algn="ctr"/>
            <a:endParaRPr lang="en-US" sz="4400" dirty="0">
              <a:latin typeface="Arial Black" pitchFamily="34" charset="0"/>
            </a:endParaRPr>
          </a:p>
          <a:p>
            <a:pPr algn="ctr"/>
            <a:r>
              <a:rPr lang="en-US" sz="4400" dirty="0">
                <a:latin typeface="Arial Black" pitchFamily="34" charset="0"/>
              </a:rPr>
              <a:t>PRAYER</a:t>
            </a:r>
            <a:endParaRPr lang="en-US" sz="1400" dirty="0">
              <a:latin typeface="Arial Black" pitchFamily="34" charset="0"/>
            </a:endParaRPr>
          </a:p>
          <a:p>
            <a:pPr algn="ctr"/>
            <a:endParaRPr lang="en-US" sz="1100" dirty="0">
              <a:latin typeface="Arial Black" pitchFamily="34" charset="0"/>
            </a:endParaRPr>
          </a:p>
          <a:p>
            <a:pPr algn="ctr"/>
            <a:r>
              <a:rPr lang="en-US" sz="4400" dirty="0">
                <a:latin typeface="Arial Black" pitchFamily="34" charset="0"/>
              </a:rPr>
              <a:t>Ephesians 3: 14 - 21</a:t>
            </a:r>
          </a:p>
        </p:txBody>
      </p:sp>
    </p:spTree>
    <p:extLst>
      <p:ext uri="{BB962C8B-B14F-4D97-AF65-F5344CB8AC3E}">
        <p14:creationId xmlns:p14="http://schemas.microsoft.com/office/powerpoint/2010/main" val="1267002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14400" y="609600"/>
            <a:ext cx="5867400" cy="646331"/>
          </a:xfrm>
          <a:prstGeom prst="rect">
            <a:avLst/>
          </a:prstGeom>
          <a:noFill/>
        </p:spPr>
        <p:txBody>
          <a:bodyPr wrap="square" rtlCol="0">
            <a:spAutoFit/>
          </a:bodyPr>
          <a:lstStyle/>
          <a:p>
            <a:r>
              <a:rPr lang="en-US" sz="3600" b="1" dirty="0"/>
              <a:t>GRASP</a:t>
            </a:r>
            <a:r>
              <a:rPr lang="en-US" sz="2800" b="1" dirty="0"/>
              <a:t> – Verses 18 – 19a</a:t>
            </a:r>
          </a:p>
        </p:txBody>
      </p:sp>
      <p:sp>
        <p:nvSpPr>
          <p:cNvPr id="4" name="TextBox 3"/>
          <p:cNvSpPr txBox="1"/>
          <p:nvPr/>
        </p:nvSpPr>
        <p:spPr>
          <a:xfrm>
            <a:off x="990600" y="2362200"/>
            <a:ext cx="7620000" cy="1231106"/>
          </a:xfrm>
          <a:prstGeom prst="rect">
            <a:avLst/>
          </a:prstGeom>
          <a:noFill/>
        </p:spPr>
        <p:txBody>
          <a:bodyPr wrap="square" rtlCol="0">
            <a:spAutoFit/>
          </a:bodyPr>
          <a:lstStyle/>
          <a:p>
            <a:r>
              <a:rPr lang="en-US" sz="2800" b="1" dirty="0"/>
              <a:t>"I can do all things through Christ which </a:t>
            </a:r>
            <a:r>
              <a:rPr lang="en-US" sz="2800" b="1" dirty="0" err="1"/>
              <a:t>strengtheneth</a:t>
            </a:r>
            <a:r>
              <a:rPr lang="en-US" sz="2800" b="1" dirty="0"/>
              <a:t> me</a:t>
            </a:r>
            <a:r>
              <a:rPr lang="en-US" b="1" dirty="0"/>
              <a:t>"</a:t>
            </a:r>
            <a:r>
              <a:rPr lang="en-US" dirty="0"/>
              <a:t> </a:t>
            </a:r>
            <a:r>
              <a:rPr lang="en-US" sz="2000" b="1" dirty="0"/>
              <a:t>writes Paul </a:t>
            </a:r>
            <a:r>
              <a:rPr lang="en-US" dirty="0"/>
              <a:t>in Phil 4:13. </a:t>
            </a:r>
          </a:p>
          <a:p>
            <a:endParaRPr lang="en-US" dirty="0"/>
          </a:p>
        </p:txBody>
      </p:sp>
    </p:spTree>
    <p:extLst>
      <p:ext uri="{BB962C8B-B14F-4D97-AF65-F5344CB8AC3E}">
        <p14:creationId xmlns:p14="http://schemas.microsoft.com/office/powerpoint/2010/main" val="350610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914400" y="381000"/>
            <a:ext cx="7696200" cy="646331"/>
          </a:xfrm>
          <a:prstGeom prst="rect">
            <a:avLst/>
          </a:prstGeom>
          <a:noFill/>
        </p:spPr>
        <p:txBody>
          <a:bodyPr wrap="square" rtlCol="0">
            <a:spAutoFit/>
          </a:bodyPr>
          <a:lstStyle/>
          <a:p>
            <a:r>
              <a:rPr lang="en-US" sz="3600" b="1" dirty="0"/>
              <a:t>FULLNESS</a:t>
            </a:r>
            <a:r>
              <a:rPr lang="en-US" sz="2800" b="1" dirty="0"/>
              <a:t> – Verse 19b</a:t>
            </a:r>
          </a:p>
        </p:txBody>
      </p:sp>
      <p:sp>
        <p:nvSpPr>
          <p:cNvPr id="4" name="TextBox 3"/>
          <p:cNvSpPr txBox="1"/>
          <p:nvPr/>
        </p:nvSpPr>
        <p:spPr>
          <a:xfrm>
            <a:off x="533400" y="1981200"/>
            <a:ext cx="8077200" cy="1846659"/>
          </a:xfrm>
          <a:prstGeom prst="rect">
            <a:avLst/>
          </a:prstGeom>
          <a:noFill/>
        </p:spPr>
        <p:txBody>
          <a:bodyPr wrap="square" rtlCol="0">
            <a:spAutoFit/>
          </a:bodyPr>
          <a:lstStyle/>
          <a:p>
            <a:r>
              <a:rPr lang="en-US" b="1" dirty="0"/>
              <a:t>John Owen</a:t>
            </a:r>
            <a:r>
              <a:rPr lang="en-US" dirty="0"/>
              <a:t>….</a:t>
            </a:r>
          </a:p>
          <a:p>
            <a:r>
              <a:rPr lang="en-US" sz="3200" b="1" dirty="0">
                <a:solidFill>
                  <a:srgbClr val="FF0000"/>
                </a:solidFill>
              </a:rPr>
              <a:t>“We are never nearer Christ than when we find ourselves lost in a holy amazement at his unspeakable love.”   </a:t>
            </a:r>
            <a:endParaRPr lang="en-US" sz="3200" dirty="0">
              <a:solidFill>
                <a:srgbClr val="FF0000"/>
              </a:solidFill>
            </a:endParaRPr>
          </a:p>
        </p:txBody>
      </p:sp>
    </p:spTree>
    <p:extLst>
      <p:ext uri="{BB962C8B-B14F-4D97-AF65-F5344CB8AC3E}">
        <p14:creationId xmlns:p14="http://schemas.microsoft.com/office/powerpoint/2010/main" val="294411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124200" y="152400"/>
            <a:ext cx="5791200" cy="5262979"/>
          </a:xfrm>
          <a:prstGeom prst="rect">
            <a:avLst/>
          </a:prstGeom>
        </p:spPr>
        <p:txBody>
          <a:bodyPr wrap="square">
            <a:spAutoFit/>
          </a:bodyPr>
          <a:lstStyle/>
          <a:p>
            <a:pPr algn="ctr"/>
            <a:r>
              <a:rPr lang="en-US" sz="2800" dirty="0" err="1">
                <a:latin typeface="Arial Black" pitchFamily="34" charset="0"/>
              </a:rPr>
              <a:t>Eph</a:t>
            </a:r>
            <a:r>
              <a:rPr lang="en-US" sz="2800" dirty="0">
                <a:latin typeface="Arial Black" pitchFamily="34" charset="0"/>
              </a:rPr>
              <a:t> 3:14-21</a:t>
            </a:r>
          </a:p>
          <a:p>
            <a:r>
              <a:rPr lang="en-US" sz="2800" dirty="0">
                <a:latin typeface="Arial Black" pitchFamily="34" charset="0"/>
              </a:rPr>
              <a:t>For this reason I kneel before the Father, from whom his whole family in heaven and on earth derives its name. I pray that out of his glorious riches he may strengthen you with power through his Spirit in your inner being, so that Christ may dwell in your hearts through faith. </a:t>
            </a:r>
          </a:p>
        </p:txBody>
      </p:sp>
    </p:spTree>
    <p:extLst>
      <p:ext uri="{BB962C8B-B14F-4D97-AF65-F5344CB8AC3E}">
        <p14:creationId xmlns:p14="http://schemas.microsoft.com/office/powerpoint/2010/main" val="4264431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76600" y="533400"/>
            <a:ext cx="5562600" cy="3970318"/>
          </a:xfrm>
          <a:prstGeom prst="rect">
            <a:avLst/>
          </a:prstGeom>
        </p:spPr>
        <p:txBody>
          <a:bodyPr wrap="square">
            <a:spAutoFit/>
          </a:bodyPr>
          <a:lstStyle/>
          <a:p>
            <a:r>
              <a:rPr lang="en-US" sz="2800" dirty="0">
                <a:latin typeface="Arial Black" pitchFamily="34" charset="0"/>
              </a:rPr>
              <a:t>And I pray that you, being rooted and established in love, may have power, together with all the saints, to grasp how wide and long and high and deep is the love of Christ, and to know this love that surpasses knowledge</a:t>
            </a:r>
          </a:p>
        </p:txBody>
      </p:sp>
    </p:spTree>
    <p:extLst>
      <p:ext uri="{BB962C8B-B14F-4D97-AF65-F5344CB8AC3E}">
        <p14:creationId xmlns:p14="http://schemas.microsoft.com/office/powerpoint/2010/main" val="394398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200400" y="289917"/>
            <a:ext cx="5715000" cy="5693866"/>
          </a:xfrm>
          <a:prstGeom prst="rect">
            <a:avLst/>
          </a:prstGeom>
        </p:spPr>
        <p:txBody>
          <a:bodyPr wrap="square">
            <a:spAutoFit/>
          </a:bodyPr>
          <a:lstStyle/>
          <a:p>
            <a:r>
              <a:rPr lang="en-US" sz="2800" dirty="0">
                <a:latin typeface="Arial Black" pitchFamily="34" charset="0"/>
              </a:rPr>
              <a:t>— that you may be filled to the measure of all the fullness of God. </a:t>
            </a:r>
          </a:p>
          <a:p>
            <a:r>
              <a:rPr lang="en-US" sz="2800" dirty="0">
                <a:latin typeface="Arial Black" pitchFamily="34" charset="0"/>
              </a:rPr>
              <a:t>Now to him who is able to do immeasurably more than all we ask or imagine, according to his power that is at work within us, to him be glory in the church and in Christ Jesus throughout all generations, for ever and ever! Amen. </a:t>
            </a:r>
          </a:p>
          <a:p>
            <a:pPr algn="r"/>
            <a:r>
              <a:rPr lang="en-US" dirty="0">
                <a:latin typeface="Arial Black" pitchFamily="34" charset="0"/>
              </a:rPr>
              <a:t>NIV</a:t>
            </a:r>
          </a:p>
        </p:txBody>
      </p:sp>
    </p:spTree>
    <p:extLst>
      <p:ext uri="{BB962C8B-B14F-4D97-AF65-F5344CB8AC3E}">
        <p14:creationId xmlns:p14="http://schemas.microsoft.com/office/powerpoint/2010/main" val="2555798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609600"/>
            <a:ext cx="8153400" cy="3447098"/>
          </a:xfrm>
          <a:prstGeom prst="rect">
            <a:avLst/>
          </a:prstGeom>
          <a:noFill/>
        </p:spPr>
        <p:txBody>
          <a:bodyPr wrap="square" rtlCol="0">
            <a:spAutoFit/>
          </a:bodyPr>
          <a:lstStyle/>
          <a:p>
            <a:pPr algn="ctr"/>
            <a:r>
              <a:rPr lang="en-US" sz="4000" dirty="0">
                <a:latin typeface="Arial Black" pitchFamily="34" charset="0"/>
              </a:rPr>
              <a:t>CHANGE AGENTS</a:t>
            </a:r>
          </a:p>
          <a:p>
            <a:pPr algn="ctr"/>
            <a:endParaRPr lang="en-US" sz="4000" dirty="0">
              <a:latin typeface="Arial Black" pitchFamily="34" charset="0"/>
            </a:endParaRPr>
          </a:p>
          <a:p>
            <a:pPr algn="ctr"/>
            <a:r>
              <a:rPr lang="en-US" sz="4000" dirty="0">
                <a:latin typeface="Arial Black" pitchFamily="34" charset="0"/>
              </a:rPr>
              <a:t>PRAYER</a:t>
            </a:r>
          </a:p>
          <a:p>
            <a:pPr algn="ctr"/>
            <a:endParaRPr lang="en-US" sz="4000" dirty="0">
              <a:latin typeface="Arial Black" pitchFamily="34" charset="0"/>
            </a:endParaRPr>
          </a:p>
          <a:p>
            <a:pPr algn="ctr"/>
            <a:r>
              <a:rPr lang="en-US" sz="4000" dirty="0">
                <a:latin typeface="Arial Black" pitchFamily="34" charset="0"/>
              </a:rPr>
              <a:t>Ephesians 3: 14 - 21</a:t>
            </a:r>
          </a:p>
          <a:p>
            <a:endParaRPr lang="en-US" dirty="0"/>
          </a:p>
        </p:txBody>
      </p:sp>
    </p:spTree>
    <p:extLst>
      <p:ext uri="{BB962C8B-B14F-4D97-AF65-F5344CB8AC3E}">
        <p14:creationId xmlns:p14="http://schemas.microsoft.com/office/powerpoint/2010/main" val="1924850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4800" y="381000"/>
            <a:ext cx="8534400" cy="523220"/>
          </a:xfrm>
          <a:prstGeom prst="rect">
            <a:avLst/>
          </a:prstGeom>
          <a:noFill/>
        </p:spPr>
        <p:txBody>
          <a:bodyPr wrap="square" rtlCol="0">
            <a:spAutoFit/>
          </a:bodyPr>
          <a:lstStyle/>
          <a:p>
            <a:r>
              <a:rPr lang="en-US" sz="2800" b="1" dirty="0"/>
              <a:t>PRAYER is a Change Agent!</a:t>
            </a:r>
          </a:p>
        </p:txBody>
      </p:sp>
      <p:sp>
        <p:nvSpPr>
          <p:cNvPr id="4" name="TextBox 3"/>
          <p:cNvSpPr txBox="1"/>
          <p:nvPr/>
        </p:nvSpPr>
        <p:spPr>
          <a:xfrm>
            <a:off x="304800" y="1548825"/>
            <a:ext cx="8229600" cy="584775"/>
          </a:xfrm>
          <a:prstGeom prst="rect">
            <a:avLst/>
          </a:prstGeom>
          <a:noFill/>
        </p:spPr>
        <p:txBody>
          <a:bodyPr wrap="square" rtlCol="0">
            <a:spAutoFit/>
          </a:bodyPr>
          <a:lstStyle/>
          <a:p>
            <a:r>
              <a:rPr lang="en-US" sz="3200" b="1" u="sng" dirty="0"/>
              <a:t>THE  POSTURE FOR PRAYER</a:t>
            </a:r>
            <a:r>
              <a:rPr lang="en-US" sz="3200" b="1" dirty="0"/>
              <a:t>:  Verse 14</a:t>
            </a:r>
            <a:endParaRPr lang="en-US" sz="3200" dirty="0"/>
          </a:p>
        </p:txBody>
      </p:sp>
      <p:sp>
        <p:nvSpPr>
          <p:cNvPr id="5" name="TextBox 4"/>
          <p:cNvSpPr txBox="1"/>
          <p:nvPr/>
        </p:nvSpPr>
        <p:spPr>
          <a:xfrm>
            <a:off x="381000" y="2895600"/>
            <a:ext cx="8153400" cy="800219"/>
          </a:xfrm>
          <a:prstGeom prst="rect">
            <a:avLst/>
          </a:prstGeom>
          <a:noFill/>
        </p:spPr>
        <p:txBody>
          <a:bodyPr wrap="square" rtlCol="0">
            <a:spAutoFit/>
          </a:bodyPr>
          <a:lstStyle/>
          <a:p>
            <a:r>
              <a:rPr lang="en-US" dirty="0"/>
              <a:t>Eph 3:14</a:t>
            </a:r>
          </a:p>
          <a:p>
            <a:r>
              <a:rPr lang="en-US" sz="2800" b="1" dirty="0"/>
              <a:t>For this reason I </a:t>
            </a:r>
            <a:r>
              <a:rPr lang="en-US" sz="2800" b="1" u="sng" dirty="0"/>
              <a:t>KNEEL</a:t>
            </a:r>
            <a:r>
              <a:rPr lang="en-US" sz="2800" b="1" dirty="0"/>
              <a:t> before the Father,</a:t>
            </a:r>
            <a:r>
              <a:rPr lang="en-US" sz="2800" dirty="0"/>
              <a:t>   </a:t>
            </a:r>
            <a:r>
              <a:rPr lang="en-US" dirty="0"/>
              <a:t>NIV</a:t>
            </a:r>
          </a:p>
        </p:txBody>
      </p:sp>
    </p:spTree>
    <p:extLst>
      <p:ext uri="{BB962C8B-B14F-4D97-AF65-F5344CB8AC3E}">
        <p14:creationId xmlns:p14="http://schemas.microsoft.com/office/powerpoint/2010/main" val="217853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76200"/>
            <a:ext cx="8153400" cy="1661993"/>
          </a:xfrm>
          <a:prstGeom prst="rect">
            <a:avLst/>
          </a:prstGeom>
          <a:noFill/>
        </p:spPr>
        <p:txBody>
          <a:bodyPr wrap="square" rtlCol="0">
            <a:spAutoFit/>
          </a:bodyPr>
          <a:lstStyle/>
          <a:p>
            <a:r>
              <a:rPr lang="en-US" dirty="0"/>
              <a:t>1 Kings 8:22</a:t>
            </a:r>
          </a:p>
          <a:p>
            <a:r>
              <a:rPr lang="en-US" sz="2800" b="1" dirty="0"/>
              <a:t>…….. </a:t>
            </a:r>
            <a:r>
              <a:rPr lang="en-US" sz="2800" b="1" u="sng" dirty="0"/>
              <a:t>STOOD</a:t>
            </a:r>
            <a:r>
              <a:rPr lang="en-US" sz="2800" b="1" dirty="0"/>
              <a:t> before the altar of the Lord in front of the whole assembly of Israel, spread out his hands toward heaven</a:t>
            </a:r>
            <a:r>
              <a:rPr lang="en-US" sz="2800" dirty="0"/>
              <a:t>  </a:t>
            </a:r>
            <a:r>
              <a:rPr lang="en-US" dirty="0"/>
              <a:t>NIV</a:t>
            </a:r>
          </a:p>
        </p:txBody>
      </p:sp>
      <p:sp>
        <p:nvSpPr>
          <p:cNvPr id="4" name="TextBox 3"/>
          <p:cNvSpPr txBox="1"/>
          <p:nvPr/>
        </p:nvSpPr>
        <p:spPr>
          <a:xfrm>
            <a:off x="533400" y="2057400"/>
            <a:ext cx="8153400" cy="800219"/>
          </a:xfrm>
          <a:prstGeom prst="rect">
            <a:avLst/>
          </a:prstGeom>
          <a:noFill/>
        </p:spPr>
        <p:txBody>
          <a:bodyPr wrap="square" rtlCol="0">
            <a:spAutoFit/>
          </a:bodyPr>
          <a:lstStyle/>
          <a:p>
            <a:r>
              <a:rPr lang="en-US" dirty="0"/>
              <a:t>1 </a:t>
            </a:r>
            <a:r>
              <a:rPr lang="en-US" dirty="0" err="1"/>
              <a:t>Chron</a:t>
            </a:r>
            <a:r>
              <a:rPr lang="en-US" dirty="0"/>
              <a:t> 17:16</a:t>
            </a:r>
          </a:p>
          <a:p>
            <a:r>
              <a:rPr lang="en-US" sz="2800" b="1" dirty="0"/>
              <a:t>Then King David went in and </a:t>
            </a:r>
            <a:r>
              <a:rPr lang="en-US" sz="2800" b="1" u="sng" dirty="0"/>
              <a:t>SAT</a:t>
            </a:r>
            <a:r>
              <a:rPr lang="en-US" sz="2800" b="1" dirty="0"/>
              <a:t> before the Lord  </a:t>
            </a:r>
            <a:r>
              <a:rPr lang="en-US" dirty="0"/>
              <a:t>NIV</a:t>
            </a:r>
          </a:p>
        </p:txBody>
      </p:sp>
      <p:sp>
        <p:nvSpPr>
          <p:cNvPr id="5" name="TextBox 4"/>
          <p:cNvSpPr txBox="1"/>
          <p:nvPr/>
        </p:nvSpPr>
        <p:spPr>
          <a:xfrm>
            <a:off x="2895600" y="3200400"/>
            <a:ext cx="6096000" cy="1508105"/>
          </a:xfrm>
          <a:prstGeom prst="rect">
            <a:avLst/>
          </a:prstGeom>
          <a:noFill/>
        </p:spPr>
        <p:txBody>
          <a:bodyPr wrap="square" rtlCol="0">
            <a:spAutoFit/>
          </a:bodyPr>
          <a:lstStyle/>
          <a:p>
            <a:r>
              <a:rPr lang="en-US" dirty="0"/>
              <a:t>Matt 26:39</a:t>
            </a:r>
          </a:p>
          <a:p>
            <a:r>
              <a:rPr lang="en-US" sz="2800" b="1" dirty="0"/>
              <a:t>Going a little farther, he </a:t>
            </a:r>
            <a:r>
              <a:rPr lang="en-US" sz="2800" b="1" u="sng" dirty="0"/>
              <a:t>FELL</a:t>
            </a:r>
            <a:r>
              <a:rPr lang="en-US" sz="2800" b="1" dirty="0"/>
              <a:t> with his Face to the Ground and prayed,  </a:t>
            </a:r>
            <a:r>
              <a:rPr lang="en-US" dirty="0"/>
              <a:t>NIV</a:t>
            </a:r>
          </a:p>
          <a:p>
            <a:endParaRPr lang="en-US" dirty="0"/>
          </a:p>
        </p:txBody>
      </p:sp>
    </p:spTree>
    <p:extLst>
      <p:ext uri="{BB962C8B-B14F-4D97-AF65-F5344CB8AC3E}">
        <p14:creationId xmlns:p14="http://schemas.microsoft.com/office/powerpoint/2010/main" val="108601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533400"/>
            <a:ext cx="8153400" cy="584775"/>
          </a:xfrm>
          <a:prstGeom prst="rect">
            <a:avLst/>
          </a:prstGeom>
          <a:noFill/>
        </p:spPr>
        <p:txBody>
          <a:bodyPr wrap="square" rtlCol="0">
            <a:spAutoFit/>
          </a:bodyPr>
          <a:lstStyle/>
          <a:p>
            <a:r>
              <a:rPr lang="en-US" sz="3200" b="1" dirty="0"/>
              <a:t>THE PETITION: Verses 16 – 19</a:t>
            </a:r>
            <a:endParaRPr lang="en-US" sz="3200" dirty="0"/>
          </a:p>
        </p:txBody>
      </p:sp>
      <p:sp>
        <p:nvSpPr>
          <p:cNvPr id="5" name="TextBox 4"/>
          <p:cNvSpPr txBox="1"/>
          <p:nvPr/>
        </p:nvSpPr>
        <p:spPr>
          <a:xfrm>
            <a:off x="1447800" y="1447800"/>
            <a:ext cx="7239000" cy="523220"/>
          </a:xfrm>
          <a:prstGeom prst="rect">
            <a:avLst/>
          </a:prstGeom>
          <a:noFill/>
        </p:spPr>
        <p:txBody>
          <a:bodyPr wrap="square" rtlCol="0">
            <a:spAutoFit/>
          </a:bodyPr>
          <a:lstStyle/>
          <a:p>
            <a:r>
              <a:rPr lang="en-US" sz="2800" b="1" i="1" dirty="0"/>
              <a:t>HE ASKS FOR 4 THINGS:</a:t>
            </a:r>
          </a:p>
        </p:txBody>
      </p:sp>
      <p:sp>
        <p:nvSpPr>
          <p:cNvPr id="6" name="TextBox 5"/>
          <p:cNvSpPr txBox="1"/>
          <p:nvPr/>
        </p:nvSpPr>
        <p:spPr>
          <a:xfrm>
            <a:off x="3810000" y="2286000"/>
            <a:ext cx="4267200" cy="523220"/>
          </a:xfrm>
          <a:prstGeom prst="rect">
            <a:avLst/>
          </a:prstGeom>
          <a:noFill/>
        </p:spPr>
        <p:txBody>
          <a:bodyPr wrap="square" rtlCol="0">
            <a:spAutoFit/>
          </a:bodyPr>
          <a:lstStyle/>
          <a:p>
            <a:r>
              <a:rPr lang="en-US" sz="2800" b="1" dirty="0"/>
              <a:t>STRENGTH  V. 16</a:t>
            </a:r>
          </a:p>
        </p:txBody>
      </p:sp>
      <p:sp>
        <p:nvSpPr>
          <p:cNvPr id="7" name="TextBox 6"/>
          <p:cNvSpPr txBox="1"/>
          <p:nvPr/>
        </p:nvSpPr>
        <p:spPr>
          <a:xfrm>
            <a:off x="3886200" y="3124200"/>
            <a:ext cx="3124200" cy="523220"/>
          </a:xfrm>
          <a:prstGeom prst="rect">
            <a:avLst/>
          </a:prstGeom>
          <a:noFill/>
        </p:spPr>
        <p:txBody>
          <a:bodyPr wrap="square" rtlCol="0">
            <a:spAutoFit/>
          </a:bodyPr>
          <a:lstStyle/>
          <a:p>
            <a:r>
              <a:rPr lang="en-US" sz="2800" b="1" dirty="0"/>
              <a:t>DEPTH  V. 17</a:t>
            </a:r>
          </a:p>
        </p:txBody>
      </p:sp>
      <p:sp>
        <p:nvSpPr>
          <p:cNvPr id="8" name="TextBox 7"/>
          <p:cNvSpPr txBox="1"/>
          <p:nvPr/>
        </p:nvSpPr>
        <p:spPr>
          <a:xfrm>
            <a:off x="3886200" y="4038600"/>
            <a:ext cx="3657600" cy="523220"/>
          </a:xfrm>
          <a:prstGeom prst="rect">
            <a:avLst/>
          </a:prstGeom>
          <a:noFill/>
        </p:spPr>
        <p:txBody>
          <a:bodyPr wrap="square" rtlCol="0">
            <a:spAutoFit/>
          </a:bodyPr>
          <a:lstStyle/>
          <a:p>
            <a:r>
              <a:rPr lang="en-US" sz="2800" b="1" dirty="0"/>
              <a:t>GRASP V. 18 – 19a</a:t>
            </a:r>
          </a:p>
        </p:txBody>
      </p:sp>
      <p:sp>
        <p:nvSpPr>
          <p:cNvPr id="9" name="TextBox 8"/>
          <p:cNvSpPr txBox="1"/>
          <p:nvPr/>
        </p:nvSpPr>
        <p:spPr>
          <a:xfrm>
            <a:off x="3886200" y="4876800"/>
            <a:ext cx="3048000" cy="523220"/>
          </a:xfrm>
          <a:prstGeom prst="rect">
            <a:avLst/>
          </a:prstGeom>
          <a:noFill/>
        </p:spPr>
        <p:txBody>
          <a:bodyPr wrap="square" rtlCol="0">
            <a:spAutoFit/>
          </a:bodyPr>
          <a:lstStyle/>
          <a:p>
            <a:r>
              <a:rPr lang="en-US" sz="2800" b="1" dirty="0"/>
              <a:t>FULLNESS  V. 19B</a:t>
            </a:r>
          </a:p>
        </p:txBody>
      </p:sp>
    </p:spTree>
    <p:extLst>
      <p:ext uri="{BB962C8B-B14F-4D97-AF65-F5344CB8AC3E}">
        <p14:creationId xmlns:p14="http://schemas.microsoft.com/office/powerpoint/2010/main" val="36743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spiritualoasis.org/blog/wp-content/uploads/2010/09/kneeling-in-prayer-at-sunrise.jpg"/>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bright="32000"/>
                    </a14:imgEffect>
                  </a14:imgLayer>
                </a14:imgProps>
              </a:ext>
              <a:ext uri="{28A0092B-C50C-407E-A947-70E740481C1C}">
                <a14:useLocalDpi xmlns:a14="http://schemas.microsoft.com/office/drawing/2010/main" val="0"/>
              </a:ext>
            </a:extLst>
          </a:blip>
          <a:srcRect l="1" r="9721"/>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457200"/>
            <a:ext cx="7696200" cy="646331"/>
          </a:xfrm>
          <a:prstGeom prst="rect">
            <a:avLst/>
          </a:prstGeom>
          <a:noFill/>
        </p:spPr>
        <p:txBody>
          <a:bodyPr wrap="square" rtlCol="0">
            <a:spAutoFit/>
          </a:bodyPr>
          <a:lstStyle/>
          <a:p>
            <a:r>
              <a:rPr lang="en-US" sz="3600" b="1" dirty="0"/>
              <a:t>STRENGTH</a:t>
            </a:r>
            <a:r>
              <a:rPr lang="en-US" sz="2800" b="1" dirty="0"/>
              <a:t> – Verse 16</a:t>
            </a:r>
          </a:p>
        </p:txBody>
      </p:sp>
      <p:sp>
        <p:nvSpPr>
          <p:cNvPr id="4" name="TextBox 3"/>
          <p:cNvSpPr txBox="1"/>
          <p:nvPr/>
        </p:nvSpPr>
        <p:spPr>
          <a:xfrm>
            <a:off x="609600" y="1905000"/>
            <a:ext cx="4267200" cy="646331"/>
          </a:xfrm>
          <a:prstGeom prst="rect">
            <a:avLst/>
          </a:prstGeom>
          <a:noFill/>
        </p:spPr>
        <p:txBody>
          <a:bodyPr wrap="square" rtlCol="0">
            <a:spAutoFit/>
          </a:bodyPr>
          <a:lstStyle/>
          <a:p>
            <a:r>
              <a:rPr lang="en-US" sz="3600" b="1" dirty="0"/>
              <a:t>DEPTH</a:t>
            </a:r>
            <a:r>
              <a:rPr lang="en-US" sz="2800" b="1" dirty="0"/>
              <a:t> – Verse 17</a:t>
            </a:r>
          </a:p>
        </p:txBody>
      </p:sp>
      <p:sp>
        <p:nvSpPr>
          <p:cNvPr id="5" name="TextBox 4"/>
          <p:cNvSpPr txBox="1"/>
          <p:nvPr/>
        </p:nvSpPr>
        <p:spPr>
          <a:xfrm>
            <a:off x="3810000" y="2971800"/>
            <a:ext cx="3886200" cy="523220"/>
          </a:xfrm>
          <a:prstGeom prst="rect">
            <a:avLst/>
          </a:prstGeom>
          <a:noFill/>
        </p:spPr>
        <p:txBody>
          <a:bodyPr wrap="square" rtlCol="0">
            <a:spAutoFit/>
          </a:bodyPr>
          <a:lstStyle/>
          <a:p>
            <a:r>
              <a:rPr lang="en-US" sz="2800" b="1" dirty="0"/>
              <a:t>DWELL</a:t>
            </a:r>
          </a:p>
        </p:txBody>
      </p:sp>
      <p:sp>
        <p:nvSpPr>
          <p:cNvPr id="6" name="TextBox 5"/>
          <p:cNvSpPr txBox="1"/>
          <p:nvPr/>
        </p:nvSpPr>
        <p:spPr>
          <a:xfrm>
            <a:off x="3810000" y="3886200"/>
            <a:ext cx="1790700" cy="523220"/>
          </a:xfrm>
          <a:prstGeom prst="rect">
            <a:avLst/>
          </a:prstGeom>
          <a:noFill/>
        </p:spPr>
        <p:txBody>
          <a:bodyPr wrap="square" rtlCol="0">
            <a:spAutoFit/>
          </a:bodyPr>
          <a:lstStyle/>
          <a:p>
            <a:r>
              <a:rPr lang="en-US" sz="2800" b="1" dirty="0"/>
              <a:t>ROOTED</a:t>
            </a:r>
          </a:p>
        </p:txBody>
      </p:sp>
      <p:sp>
        <p:nvSpPr>
          <p:cNvPr id="7" name="TextBox 6"/>
          <p:cNvSpPr txBox="1"/>
          <p:nvPr/>
        </p:nvSpPr>
        <p:spPr>
          <a:xfrm>
            <a:off x="3810000" y="4953000"/>
            <a:ext cx="2590800" cy="523220"/>
          </a:xfrm>
          <a:prstGeom prst="rect">
            <a:avLst/>
          </a:prstGeom>
          <a:noFill/>
        </p:spPr>
        <p:txBody>
          <a:bodyPr wrap="square" rtlCol="0">
            <a:spAutoFit/>
          </a:bodyPr>
          <a:lstStyle/>
          <a:p>
            <a:r>
              <a:rPr lang="en-US" sz="2800" b="1" dirty="0"/>
              <a:t>GROUNDED</a:t>
            </a:r>
          </a:p>
        </p:txBody>
      </p:sp>
    </p:spTree>
    <p:extLst>
      <p:ext uri="{BB962C8B-B14F-4D97-AF65-F5344CB8AC3E}">
        <p14:creationId xmlns:p14="http://schemas.microsoft.com/office/powerpoint/2010/main" val="322756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369</Words>
  <Application>Microsoft Office PowerPoint</Application>
  <PresentationFormat>On-screen Show (4:3)</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Dean</dc:creator>
  <cp:lastModifiedBy>G A Dean</cp:lastModifiedBy>
  <cp:revision>19</cp:revision>
  <cp:lastPrinted>2011-09-04T01:40:19Z</cp:lastPrinted>
  <dcterms:created xsi:type="dcterms:W3CDTF">2011-09-03T10:26:16Z</dcterms:created>
  <dcterms:modified xsi:type="dcterms:W3CDTF">2019-03-16T13:34:19Z</dcterms:modified>
</cp:coreProperties>
</file>