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Roboto Slab"/>
      <p:regular r:id="rId24"/>
      <p:bold r:id="rId25"/>
    </p:embeddedFont>
    <p:embeddedFont>
      <p:font typeface="Robo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RobotoSlab-regular.fntdata"/><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regular.fntdata"/><Relationship Id="rId25" Type="http://schemas.openxmlformats.org/officeDocument/2006/relationships/font" Target="fonts/RobotoSlab-bold.fntdata"/><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502ad6ccd0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502ad6ccd0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502ad6ccd0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502ad6ccd0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502ad6ccd0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02ad6ccd0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502ad6ccd0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02ad6ccd0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502ad6ccd0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502ad6ccd0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502ad6ccd0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502ad6ccd0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502ad6ccd0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502ad6ccd0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502ad6ccd0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502ad6ccd0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502ad6ccd0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502ad6ccd0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502ad6ccd0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502ad6ccd0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502ad6ccd0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502ad6ccd0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502d0d054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502d0d054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502ad6ccd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502ad6ccd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502ad6ccd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02ad6ccd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02ad6ccd0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02ad6ccd0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502ad6ccd0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02ad6ccd0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502ad6ccd0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502ad6ccd0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502ad6ccd0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02ad6ccd0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985225" y="1069225"/>
            <a:ext cx="7049700" cy="17244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ctr">
              <a:spcBef>
                <a:spcPts val="0"/>
              </a:spcBef>
              <a:spcAft>
                <a:spcPts val="0"/>
              </a:spcAft>
              <a:buNone/>
            </a:pPr>
            <a:r>
              <a:rPr lang="en" sz="4800"/>
              <a:t>Dying to Hear the Gospel Message</a:t>
            </a:r>
            <a:endParaRPr sz="4800"/>
          </a:p>
        </p:txBody>
      </p:sp>
      <p:sp>
        <p:nvSpPr>
          <p:cNvPr id="64" name="Google Shape;64;p13"/>
          <p:cNvSpPr txBox="1"/>
          <p:nvPr>
            <p:ph idx="1" type="subTitle"/>
          </p:nvPr>
        </p:nvSpPr>
        <p:spPr>
          <a:xfrm>
            <a:off x="836800" y="2863900"/>
            <a:ext cx="6817200" cy="11154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lang="en" sz="3600"/>
              <a:t>Bill Barner</a:t>
            </a:r>
            <a:endParaRPr sz="3600"/>
          </a:p>
        </p:txBody>
      </p:sp>
      <p:pic>
        <p:nvPicPr>
          <p:cNvPr id="65" name="Google Shape;65;p13"/>
          <p:cNvPicPr preferRelativeResize="0"/>
          <p:nvPr/>
        </p:nvPicPr>
        <p:blipFill rotWithShape="1">
          <a:blip r:embed="rId3">
            <a:alphaModFix/>
          </a:blip>
          <a:srcRect b="0" l="0" r="0" t="0"/>
          <a:stretch/>
        </p:blipFill>
        <p:spPr>
          <a:xfrm>
            <a:off x="6944684" y="14717"/>
            <a:ext cx="2184600" cy="1228850"/>
          </a:xfrm>
          <a:prstGeom prst="rect">
            <a:avLst/>
          </a:prstGeom>
          <a:noFill/>
          <a:ln cap="flat" cmpd="sng" w="19050">
            <a:solidFill>
              <a:srgbClr val="31394D"/>
            </a:solidFill>
            <a:prstDash val="solid"/>
            <a:round/>
            <a:headEnd len="sm" w="sm" type="none"/>
            <a:tailEnd len="sm" w="sm" type="none"/>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27" name="Google Shape;127;p22"/>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28" name="Google Shape;128;p22"/>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aseline="30000" lang="en"/>
              <a:t>6 </a:t>
            </a:r>
            <a:r>
              <a:rPr lang="en"/>
              <a:t>Be strong and courageous. Do not be afraid or terrified because of them, for the Lord your God goes with you; he will never leave you nor forsake you.” - </a:t>
            </a:r>
            <a:r>
              <a:rPr b="1" lang="en"/>
              <a:t>Deuteronomy 31:6 (NIV)</a:t>
            </a:r>
            <a:endParaRPr b="1"/>
          </a:p>
          <a:p>
            <a:pPr indent="0" lvl="0" marL="0" rtl="0" algn="l">
              <a:spcBef>
                <a:spcPts val="1600"/>
              </a:spcBef>
              <a:spcAft>
                <a:spcPts val="1600"/>
              </a:spcAft>
              <a:buNone/>
            </a:pPr>
            <a:r>
              <a:rPr baseline="30000" lang="en"/>
              <a:t>4 </a:t>
            </a:r>
            <a:r>
              <a:rPr lang="en"/>
              <a:t>You, dear children, are from God and have overcome them, because the one who is in you is greater than the one who is in the world. - </a:t>
            </a:r>
            <a:r>
              <a:rPr b="1" lang="en"/>
              <a:t>1 John 4:4 (NIV84)</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34" name="Google Shape;134;p23"/>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Trinity of Darkness</a:t>
            </a:r>
            <a:endParaRPr/>
          </a:p>
        </p:txBody>
      </p:sp>
      <p:sp>
        <p:nvSpPr>
          <p:cNvPr id="135" name="Google Shape;135;p23"/>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The </a:t>
            </a:r>
            <a:r>
              <a:rPr b="1" lang="en"/>
              <a:t>trinity of darkness</a:t>
            </a:r>
            <a:r>
              <a:rPr lang="en"/>
              <a:t> for Christians – </a:t>
            </a:r>
            <a:r>
              <a:rPr b="1" lang="en"/>
              <a:t>Me, Myself, and I</a:t>
            </a:r>
            <a:r>
              <a:rPr lang="en"/>
              <a:t> = </a:t>
            </a:r>
            <a:r>
              <a:rPr b="1" lang="en"/>
              <a:t>SELF</a:t>
            </a:r>
            <a:r>
              <a:rPr lang="en"/>
              <a:t> = idol, just another god</a:t>
            </a:r>
            <a:endParaRPr/>
          </a:p>
          <a:p>
            <a:pPr indent="-342900" lvl="0" marL="457200" rtl="0" algn="l">
              <a:spcBef>
                <a:spcPts val="1600"/>
              </a:spcBef>
              <a:spcAft>
                <a:spcPts val="0"/>
              </a:spcAft>
              <a:buSzPts val="1800"/>
              <a:buChar char="●"/>
            </a:pPr>
            <a:r>
              <a:rPr lang="en"/>
              <a:t>SELF centered</a:t>
            </a:r>
            <a:endParaRPr/>
          </a:p>
          <a:p>
            <a:pPr indent="-342900" lvl="0" marL="457200" rtl="0" algn="l">
              <a:spcBef>
                <a:spcPts val="0"/>
              </a:spcBef>
              <a:spcAft>
                <a:spcPts val="0"/>
              </a:spcAft>
              <a:buSzPts val="1800"/>
              <a:buChar char="●"/>
            </a:pPr>
            <a:r>
              <a:rPr lang="en"/>
              <a:t>SELF-ish</a:t>
            </a:r>
            <a:endParaRPr/>
          </a:p>
          <a:p>
            <a:pPr indent="-342900" lvl="0" marL="457200" rtl="0" algn="l">
              <a:spcBef>
                <a:spcPts val="0"/>
              </a:spcBef>
              <a:spcAft>
                <a:spcPts val="0"/>
              </a:spcAft>
              <a:buSzPts val="1800"/>
              <a:buChar char="●"/>
            </a:pPr>
            <a:r>
              <a:rPr lang="en"/>
              <a:t>SELF absorbed</a:t>
            </a:r>
            <a:endParaRPr/>
          </a:p>
          <a:p>
            <a:pPr indent="-342900" lvl="0" marL="457200" rtl="0" algn="l">
              <a:spcBef>
                <a:spcPts val="0"/>
              </a:spcBef>
              <a:spcAft>
                <a:spcPts val="0"/>
              </a:spcAft>
              <a:buSzPts val="1800"/>
              <a:buChar char="●"/>
            </a:pPr>
            <a:r>
              <a:rPr lang="en"/>
              <a:t>SELF seeking</a:t>
            </a:r>
            <a:endParaRPr/>
          </a:p>
          <a:p>
            <a:pPr indent="-342900" lvl="0" marL="457200" rtl="0" algn="l">
              <a:spcBef>
                <a:spcPts val="0"/>
              </a:spcBef>
              <a:spcAft>
                <a:spcPts val="0"/>
              </a:spcAft>
              <a:buSzPts val="1800"/>
              <a:buChar char="●"/>
            </a:pPr>
            <a:r>
              <a:rPr lang="en"/>
              <a:t>SELF serving</a:t>
            </a:r>
            <a:endParaRPr/>
          </a:p>
          <a:p>
            <a:pPr indent="-342900" lvl="0" marL="457200" rtl="0" algn="l">
              <a:spcBef>
                <a:spcPts val="0"/>
              </a:spcBef>
              <a:spcAft>
                <a:spcPts val="0"/>
              </a:spcAft>
              <a:buSzPts val="1800"/>
              <a:buChar char="●"/>
            </a:pPr>
            <a:r>
              <a:rPr lang="en"/>
              <a:t>SELF righteous</a:t>
            </a:r>
            <a:endParaRPr baseline="30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41" name="Google Shape;141;p24"/>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42" name="Google Shape;142;p24"/>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aseline="30000" lang="en"/>
              <a:t>15 </a:t>
            </a:r>
            <a:r>
              <a:rPr lang="en"/>
              <a:t>When they had finished eating, Jesus said to Simon Peter, “Simon son of John, do you truly love me more than these?”</a:t>
            </a:r>
            <a:endParaRPr/>
          </a:p>
          <a:p>
            <a:pPr indent="0" lvl="0" marL="0" rtl="0" algn="l">
              <a:spcBef>
                <a:spcPts val="1600"/>
              </a:spcBef>
              <a:spcAft>
                <a:spcPts val="0"/>
              </a:spcAft>
              <a:buClr>
                <a:srgbClr val="000000"/>
              </a:buClr>
              <a:buSzPts val="1100"/>
              <a:buFont typeface="Arial"/>
              <a:buNone/>
            </a:pPr>
            <a:r>
              <a:rPr lang="en"/>
              <a:t>“Yes, Lord,” he said, “you know that I love you.”</a:t>
            </a:r>
            <a:endParaRPr/>
          </a:p>
          <a:p>
            <a:pPr indent="0" lvl="0" marL="0" rtl="0" algn="l">
              <a:spcBef>
                <a:spcPts val="1600"/>
              </a:spcBef>
              <a:spcAft>
                <a:spcPts val="0"/>
              </a:spcAft>
              <a:buClr>
                <a:srgbClr val="000000"/>
              </a:buClr>
              <a:buSzPts val="1100"/>
              <a:buFont typeface="Arial"/>
              <a:buNone/>
            </a:pPr>
            <a:r>
              <a:rPr lang="en"/>
              <a:t>Jesus said, “Feed my lambs.”</a:t>
            </a:r>
            <a:endParaRPr/>
          </a:p>
          <a:p>
            <a:pPr indent="0" lvl="0" marL="0" rtl="0" algn="l">
              <a:spcBef>
                <a:spcPts val="1600"/>
              </a:spcBef>
              <a:spcAft>
                <a:spcPts val="0"/>
              </a:spcAft>
              <a:buClr>
                <a:srgbClr val="000000"/>
              </a:buClr>
              <a:buSzPts val="1100"/>
              <a:buFont typeface="Arial"/>
              <a:buNone/>
            </a:pPr>
            <a:r>
              <a:rPr baseline="30000" lang="en"/>
              <a:t>16 </a:t>
            </a:r>
            <a:r>
              <a:rPr lang="en"/>
              <a:t>Again Jesus said, “Simon son of John, do you truly love me?”</a:t>
            </a:r>
            <a:endParaRPr/>
          </a:p>
          <a:p>
            <a:pPr indent="0" lvl="0" marL="0" rtl="0" algn="l">
              <a:spcBef>
                <a:spcPts val="1600"/>
              </a:spcBef>
              <a:spcAft>
                <a:spcPts val="0"/>
              </a:spcAft>
              <a:buClr>
                <a:srgbClr val="000000"/>
              </a:buClr>
              <a:buSzPts val="1100"/>
              <a:buFont typeface="Arial"/>
              <a:buNone/>
            </a:pPr>
            <a:r>
              <a:rPr lang="en"/>
              <a:t>He answered, “Yes, Lord, you know that I love you.”</a:t>
            </a:r>
            <a:endParaRPr/>
          </a:p>
          <a:p>
            <a:pPr indent="0" lvl="0" marL="0" rtl="0" algn="l">
              <a:spcBef>
                <a:spcPts val="1600"/>
              </a:spcBef>
              <a:spcAft>
                <a:spcPts val="1600"/>
              </a:spcAft>
              <a:buNone/>
            </a:pPr>
            <a:r>
              <a:rPr lang="en"/>
              <a:t>Jesus said, “Take care of my sheep.”    -- continued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48" name="Google Shape;148;p25"/>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49" name="Google Shape;149;p25"/>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aseline="30000" lang="en"/>
              <a:t>17 </a:t>
            </a:r>
            <a:r>
              <a:rPr lang="en"/>
              <a:t>The third time he said to him, “Simon son of John, do you love me?”</a:t>
            </a:r>
            <a:endParaRPr/>
          </a:p>
          <a:p>
            <a:pPr indent="0" lvl="0" marL="0" rtl="0" algn="l">
              <a:spcBef>
                <a:spcPts val="1600"/>
              </a:spcBef>
              <a:spcAft>
                <a:spcPts val="0"/>
              </a:spcAft>
              <a:buNone/>
            </a:pPr>
            <a:r>
              <a:rPr lang="en"/>
              <a:t>Peter was hurt because Jesus asked him the third time, “Do you love me?” He said, “Lord, you know all things; you know that I love you.”</a:t>
            </a:r>
            <a:endParaRPr/>
          </a:p>
          <a:p>
            <a:pPr indent="0" lvl="0" marL="0" rtl="0" algn="l">
              <a:spcBef>
                <a:spcPts val="1600"/>
              </a:spcBef>
              <a:spcAft>
                <a:spcPts val="1600"/>
              </a:spcAft>
              <a:buNone/>
            </a:pPr>
            <a:r>
              <a:rPr lang="en"/>
              <a:t>Jesus said, “Feed my sheep. - </a:t>
            </a:r>
            <a:r>
              <a:rPr b="1" lang="en"/>
              <a:t>John 21:15-17 (NIV)</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55" name="Google Shape;155;p26"/>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56" name="Google Shape;156;p26"/>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aseline="30000" lang="en"/>
              <a:t>36 </a:t>
            </a:r>
            <a:r>
              <a:rPr lang="en"/>
              <a:t>“Teacher, which is the greatest commandment in the Law?”</a:t>
            </a:r>
            <a:endParaRPr/>
          </a:p>
          <a:p>
            <a:pPr indent="0" lvl="0" marL="0" rtl="0" algn="l">
              <a:spcBef>
                <a:spcPts val="1600"/>
              </a:spcBef>
              <a:spcAft>
                <a:spcPts val="1600"/>
              </a:spcAft>
              <a:buNone/>
            </a:pPr>
            <a:r>
              <a:rPr baseline="30000" lang="en"/>
              <a:t>37 </a:t>
            </a:r>
            <a:r>
              <a:rPr lang="en"/>
              <a:t>Jesus replied: “ ‘Love the Lord your God with all your heart and with all your soul and with all your mind.’ </a:t>
            </a:r>
            <a:r>
              <a:rPr baseline="30000" lang="en"/>
              <a:t>38 </a:t>
            </a:r>
            <a:r>
              <a:rPr lang="en"/>
              <a:t>This is the first and greatest commandment. </a:t>
            </a:r>
            <a:r>
              <a:rPr baseline="30000" lang="en"/>
              <a:t>39 </a:t>
            </a:r>
            <a:r>
              <a:rPr lang="en"/>
              <a:t>And the second is like it: ‘Love your neighbor as yourself.’ </a:t>
            </a:r>
            <a:r>
              <a:rPr baseline="30000" lang="en"/>
              <a:t>40 </a:t>
            </a:r>
            <a:r>
              <a:rPr lang="en"/>
              <a:t>All the Law and the Prophets hang on these two commandments.” - </a:t>
            </a:r>
            <a:r>
              <a:rPr b="1" lang="en"/>
              <a:t>Matthew 22:36-40 (NIV)</a:t>
            </a:r>
            <a:endParaRPr b="1" baseline="30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62" name="Google Shape;162;p27"/>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63" name="Google Shape;163;p27"/>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1600"/>
              </a:spcAft>
              <a:buNone/>
            </a:pPr>
            <a:r>
              <a:rPr baseline="30000" lang="en"/>
              <a:t>29 </a:t>
            </a:r>
            <a:r>
              <a:rPr lang="en"/>
              <a:t>Peter and the other apostles replied: “We must obey God rather than men! </a:t>
            </a:r>
            <a:r>
              <a:rPr baseline="30000" lang="en"/>
              <a:t>30 </a:t>
            </a:r>
            <a:r>
              <a:rPr lang="en"/>
              <a:t>The God of our fathers raised Jesus from the dead—whom you had killed by hanging him on a tree. </a:t>
            </a:r>
            <a:r>
              <a:rPr baseline="30000" lang="en"/>
              <a:t>31 </a:t>
            </a:r>
            <a:r>
              <a:rPr lang="en"/>
              <a:t>God exalted him to his own right hand as Prince and Savior that he might give repentance and forgiveness of sins to Israel. </a:t>
            </a:r>
            <a:r>
              <a:rPr baseline="30000" lang="en"/>
              <a:t>32 </a:t>
            </a:r>
            <a:r>
              <a:rPr lang="en"/>
              <a:t>We are witnesses of these things, and so is the Holy Spirit, whom God has given to those who obey him.” - </a:t>
            </a:r>
            <a:r>
              <a:rPr b="1" lang="en"/>
              <a:t>Acts 5:29-32</a:t>
            </a:r>
            <a:endParaRPr b="1" baseline="30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69" name="Google Shape;169;p28"/>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70" name="Google Shape;170;p28"/>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1600"/>
              </a:spcAft>
              <a:buNone/>
            </a:pPr>
            <a:r>
              <a:rPr baseline="30000" lang="en"/>
              <a:t>14 </a:t>
            </a:r>
            <a:r>
              <a:rPr lang="en"/>
              <a:t>For Christ’s love compels us, because we are convinced that one died for all, and therefore all died. </a:t>
            </a:r>
            <a:r>
              <a:rPr baseline="30000" lang="en"/>
              <a:t>15 </a:t>
            </a:r>
            <a:r>
              <a:rPr lang="en"/>
              <a:t>And he died for all, that those who live should </a:t>
            </a:r>
            <a:r>
              <a:rPr b="1" lang="en" u="sng"/>
              <a:t>no longer live for themselves</a:t>
            </a:r>
            <a:r>
              <a:rPr lang="en"/>
              <a:t> but for him who died for them and was raised again. </a:t>
            </a:r>
            <a:br>
              <a:rPr lang="en"/>
            </a:br>
            <a:r>
              <a:rPr lang="en"/>
              <a:t>- </a:t>
            </a:r>
            <a:r>
              <a:rPr b="1" lang="en"/>
              <a:t>2 Cor. 5:14-15</a:t>
            </a:r>
            <a:endParaRPr b="1" baseline="30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76" name="Google Shape;176;p29"/>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77" name="Google Shape;177;p29"/>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1600"/>
              </a:spcAft>
              <a:buNone/>
            </a:pPr>
            <a:r>
              <a:rPr baseline="30000" lang="en"/>
              <a:t>20 </a:t>
            </a:r>
            <a:r>
              <a:rPr lang="en"/>
              <a:t>I have been crucified with Christ and I no longer live, but Christ lives in me. The life I live in the body, I live by faith in the Son of God, who loved me and gave himself for me. - </a:t>
            </a:r>
            <a:r>
              <a:rPr b="1" lang="en"/>
              <a:t>Gal. 2:20</a:t>
            </a:r>
            <a:endParaRPr b="1" baseline="30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0"/>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83" name="Google Shape;183;p30"/>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84" name="Google Shape;184;p30"/>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aseline="30000" lang="en"/>
              <a:t>14 </a:t>
            </a:r>
            <a:r>
              <a:rPr lang="en"/>
              <a:t>For Christ’s love compels us, because we are convinced that one died for all, and therefore all died. </a:t>
            </a:r>
            <a:r>
              <a:rPr baseline="30000" lang="en"/>
              <a:t>15 </a:t>
            </a:r>
            <a:r>
              <a:rPr lang="en"/>
              <a:t>And he died for all, that those who live should no longer live for themselves but for him who died for them and was raised again.</a:t>
            </a:r>
            <a:endParaRPr/>
          </a:p>
          <a:p>
            <a:pPr indent="0" lvl="0" marL="0" rtl="0" algn="l">
              <a:spcBef>
                <a:spcPts val="1600"/>
              </a:spcBef>
              <a:spcAft>
                <a:spcPts val="1600"/>
              </a:spcAft>
              <a:buNone/>
            </a:pPr>
            <a:r>
              <a:rPr baseline="30000" lang="en"/>
              <a:t>16 </a:t>
            </a:r>
            <a:r>
              <a:rPr lang="en"/>
              <a:t>So from now on we regard no one from a worldly point of view. Though we once regarded Christ in this way, we do so no longer. </a:t>
            </a:r>
            <a:r>
              <a:rPr baseline="30000" lang="en"/>
              <a:t>17 </a:t>
            </a:r>
            <a:r>
              <a:rPr lang="en"/>
              <a:t>Therefore, if anyone is in Christ, he is a new creation; the old has gone, the new has come! </a:t>
            </a:r>
            <a:r>
              <a:rPr baseline="30000" lang="en"/>
              <a:t>18</a:t>
            </a:r>
            <a:r>
              <a:rPr lang="en"/>
              <a:t>  … Continued</a:t>
            </a:r>
            <a:endParaRPr baseline="30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1"/>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90" name="Google Shape;190;p31"/>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91" name="Google Shape;191;p31"/>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1600"/>
              </a:spcAft>
              <a:buNone/>
            </a:pPr>
            <a:r>
              <a:rPr lang="en"/>
              <a:t>All this is from God, who reconciled us to himself through Christ and gave us the ministry of reconciliation: </a:t>
            </a:r>
            <a:r>
              <a:rPr baseline="30000" lang="en"/>
              <a:t>19 </a:t>
            </a:r>
            <a:r>
              <a:rPr lang="en"/>
              <a:t>that God was reconciling the world to himself in Christ, not counting men’s sins against them. And he has committed to us the message of reconciliation. </a:t>
            </a:r>
            <a:r>
              <a:rPr baseline="30000" lang="en"/>
              <a:t>20 </a:t>
            </a:r>
            <a:r>
              <a:rPr lang="en"/>
              <a:t>We are therefore Christ’s ambassadors, as though God were making his appeal through us. We implore you on Christ’s behalf: Be reconciled to God. </a:t>
            </a:r>
            <a:r>
              <a:rPr baseline="30000" lang="en"/>
              <a:t>21 </a:t>
            </a:r>
            <a:r>
              <a:rPr lang="en"/>
              <a:t>God made him who had no sin to be sin for us, so that in him we might become the righteousness of God. - </a:t>
            </a:r>
            <a:r>
              <a:rPr b="1" lang="en"/>
              <a:t>2 Cor. 5:14-21 (NIV84)</a:t>
            </a:r>
            <a:endParaRPr b="1" baseline="30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71" name="Google Shape;71;p14"/>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72" name="Google Shape;72;p14"/>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1600"/>
              </a:spcAft>
              <a:buNone/>
            </a:pPr>
            <a:r>
              <a:rPr baseline="30000" lang="en"/>
              <a:t>12 </a:t>
            </a:r>
            <a:r>
              <a:rPr lang="en"/>
              <a:t>When Jesus spoke again to the people, he said, “I am the light of the world. Whoever follows me will never walk in darkness, but will have the light of life.” - </a:t>
            </a:r>
            <a:r>
              <a:rPr b="1" lang="en"/>
              <a:t>John 8:12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78" name="Google Shape;78;p15"/>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79" name="Google Shape;79;p15"/>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aseline="30000" lang="en"/>
              <a:t>13 </a:t>
            </a:r>
            <a:r>
              <a:rPr lang="en"/>
              <a:t>for, “Everyone who calls on the name of the Lord will be saved.”</a:t>
            </a:r>
            <a:endParaRPr baseline="30000"/>
          </a:p>
          <a:p>
            <a:pPr indent="0" lvl="0" marL="0" rtl="0" algn="l">
              <a:spcBef>
                <a:spcPts val="1600"/>
              </a:spcBef>
              <a:spcAft>
                <a:spcPts val="1600"/>
              </a:spcAft>
              <a:buNone/>
            </a:pPr>
            <a:r>
              <a:rPr baseline="30000" lang="en"/>
              <a:t>14 </a:t>
            </a:r>
            <a:r>
              <a:rPr lang="en"/>
              <a:t>How, then, can they call on the one they have not believed in? And how can they believe in the one of whom they have not heard? And how can they hear without someone preaching to them? </a:t>
            </a:r>
            <a:r>
              <a:rPr baseline="30000" lang="en"/>
              <a:t>15 </a:t>
            </a:r>
            <a:r>
              <a:rPr lang="en"/>
              <a:t>And how can anyone preach unless they are sent? As it is written: “How beautiful are the feet of those who bring good news!” - </a:t>
            </a:r>
            <a:r>
              <a:rPr b="1" lang="en"/>
              <a:t>Romans 10:13-15</a:t>
            </a:r>
            <a:endParaRPr baseline="30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85" name="Google Shape;85;p16"/>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86" name="Google Shape;86;p16"/>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aseline="30000" lang="en"/>
              <a:t>10 </a:t>
            </a:r>
            <a:r>
              <a:rPr lang="en"/>
              <a:t>“You are my witnesses,” declares the Lord,</a:t>
            </a:r>
            <a:endParaRPr/>
          </a:p>
          <a:p>
            <a:pPr indent="0" lvl="0" marL="0" rtl="0" algn="l">
              <a:spcBef>
                <a:spcPts val="1600"/>
              </a:spcBef>
              <a:spcAft>
                <a:spcPts val="0"/>
              </a:spcAft>
              <a:buNone/>
            </a:pPr>
            <a:r>
              <a:rPr lang="en"/>
              <a:t>    “and my servant whom I have chosen,</a:t>
            </a:r>
            <a:endParaRPr/>
          </a:p>
          <a:p>
            <a:pPr indent="0" lvl="0" marL="0" rtl="0" algn="l">
              <a:spcBef>
                <a:spcPts val="1600"/>
              </a:spcBef>
              <a:spcAft>
                <a:spcPts val="0"/>
              </a:spcAft>
              <a:buNone/>
            </a:pPr>
            <a:r>
              <a:rPr lang="en"/>
              <a:t>so that you may know and believe me</a:t>
            </a:r>
            <a:endParaRPr/>
          </a:p>
          <a:p>
            <a:pPr indent="0" lvl="0" marL="0" rtl="0" algn="l">
              <a:spcBef>
                <a:spcPts val="1600"/>
              </a:spcBef>
              <a:spcAft>
                <a:spcPts val="0"/>
              </a:spcAft>
              <a:buNone/>
            </a:pPr>
            <a:r>
              <a:rPr lang="en"/>
              <a:t>    and understand that I am he.</a:t>
            </a:r>
            <a:endParaRPr/>
          </a:p>
          <a:p>
            <a:pPr indent="0" lvl="0" marL="0" rtl="0" algn="l">
              <a:spcBef>
                <a:spcPts val="1600"/>
              </a:spcBef>
              <a:spcAft>
                <a:spcPts val="0"/>
              </a:spcAft>
              <a:buNone/>
            </a:pPr>
            <a:r>
              <a:rPr lang="en"/>
              <a:t>Before me no god was formed,</a:t>
            </a:r>
            <a:endParaRPr/>
          </a:p>
          <a:p>
            <a:pPr indent="0" lvl="0" marL="0" rtl="0" algn="l">
              <a:spcBef>
                <a:spcPts val="1600"/>
              </a:spcBef>
              <a:spcAft>
                <a:spcPts val="0"/>
              </a:spcAft>
              <a:buNone/>
            </a:pPr>
            <a:r>
              <a:rPr lang="en"/>
              <a:t>    nor will there be one after me. - </a:t>
            </a:r>
            <a:r>
              <a:rPr b="1" lang="en"/>
              <a:t>Isaiah 43:10 (NIV)</a:t>
            </a:r>
            <a:endParaRPr b="1" baseline="30000"/>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92" name="Google Shape;92;p17"/>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93" name="Google Shape;93;p17"/>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aseline="30000" lang="en"/>
              <a:t>8 </a:t>
            </a:r>
            <a:r>
              <a:rPr lang="en"/>
              <a:t>But you will receive power when the Holy Spirit comes on you; and </a:t>
            </a:r>
            <a:r>
              <a:rPr b="1" lang="en"/>
              <a:t>you</a:t>
            </a:r>
            <a:r>
              <a:rPr lang="en"/>
              <a:t> will be my witnesses in Jerusalem, and in all Judea and Samaria, and to the ends of the earth.” - </a:t>
            </a:r>
            <a:r>
              <a:rPr b="1" lang="en"/>
              <a:t>Acts 1:8</a:t>
            </a:r>
            <a:endParaRPr b="1"/>
          </a:p>
          <a:p>
            <a:pPr indent="0" lvl="0" marL="0" rtl="0" algn="l">
              <a:spcBef>
                <a:spcPts val="1600"/>
              </a:spcBef>
              <a:spcAft>
                <a:spcPts val="1600"/>
              </a:spcAft>
              <a:buNone/>
            </a:pPr>
            <a:r>
              <a:rPr baseline="30000" lang="en"/>
              <a:t>20 </a:t>
            </a:r>
            <a:r>
              <a:rPr lang="en"/>
              <a:t>We are therefore Christ’s ambassadors, as though God were making his appeal through </a:t>
            </a:r>
            <a:r>
              <a:rPr b="1" lang="en"/>
              <a:t>us</a:t>
            </a:r>
            <a:r>
              <a:rPr lang="en"/>
              <a:t>. - </a:t>
            </a:r>
            <a:r>
              <a:rPr b="1" lang="en"/>
              <a:t>2 Cor. 5:20a (NIV)</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99" name="Google Shape;99;p18"/>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Witness</a:t>
            </a:r>
            <a:endParaRPr/>
          </a:p>
        </p:txBody>
      </p:sp>
      <p:sp>
        <p:nvSpPr>
          <p:cNvPr id="100" name="Google Shape;100;p18"/>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Attestation of a fact or event: </a:t>
            </a:r>
            <a:r>
              <a:rPr b="1" lang="en"/>
              <a:t>Testimony</a:t>
            </a:r>
            <a:endParaRPr b="1"/>
          </a:p>
          <a:p>
            <a:pPr indent="-342900" lvl="0" marL="457200" rtl="0" algn="l">
              <a:spcBef>
                <a:spcPts val="0"/>
              </a:spcBef>
              <a:spcAft>
                <a:spcPts val="0"/>
              </a:spcAft>
              <a:buSzPts val="1800"/>
              <a:buAutoNum type="arabicPeriod"/>
            </a:pPr>
            <a:r>
              <a:rPr lang="en"/>
              <a:t>One that gives evidence</a:t>
            </a:r>
            <a:endParaRPr/>
          </a:p>
          <a:p>
            <a:pPr indent="-342900" lvl="0" marL="457200" rtl="0" algn="l">
              <a:spcBef>
                <a:spcPts val="0"/>
              </a:spcBef>
              <a:spcAft>
                <a:spcPts val="0"/>
              </a:spcAft>
              <a:buSzPts val="1800"/>
              <a:buAutoNum type="arabicPeriod"/>
            </a:pPr>
            <a:r>
              <a:rPr lang="en"/>
              <a:t>One who has personal knowledge of something</a:t>
            </a:r>
            <a:endParaRPr/>
          </a:p>
          <a:p>
            <a:pPr indent="-342900" lvl="0" marL="457200" rtl="0" algn="l">
              <a:spcBef>
                <a:spcPts val="0"/>
              </a:spcBef>
              <a:spcAft>
                <a:spcPts val="0"/>
              </a:spcAft>
              <a:buSzPts val="1800"/>
              <a:buAutoNum type="arabicPeriod"/>
            </a:pPr>
            <a:r>
              <a:rPr b="1" lang="en"/>
              <a:t>Public affirmation</a:t>
            </a:r>
            <a:r>
              <a:rPr lang="en"/>
              <a:t> by word or example of usually religious faith or conviction</a:t>
            </a:r>
            <a:endParaRPr baseline="30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06" name="Google Shape;106;p19"/>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Ambassador</a:t>
            </a:r>
            <a:endParaRPr/>
          </a:p>
        </p:txBody>
      </p:sp>
      <p:sp>
        <p:nvSpPr>
          <p:cNvPr id="107" name="Google Shape;107;p19"/>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An accredited diplomat sent by a country as its official representative to a foreign country.</a:t>
            </a:r>
            <a:endParaRPr/>
          </a:p>
          <a:p>
            <a:pPr indent="-342900" lvl="0" marL="457200" rtl="0" algn="l">
              <a:spcBef>
                <a:spcPts val="1600"/>
              </a:spcBef>
              <a:spcAft>
                <a:spcPts val="0"/>
              </a:spcAft>
              <a:buSzPts val="1800"/>
              <a:buAutoNum type="arabicPeriod"/>
            </a:pPr>
            <a:r>
              <a:rPr lang="en"/>
              <a:t>A person who acts a representative or promoter of a special activity.</a:t>
            </a:r>
            <a:endParaRPr/>
          </a:p>
          <a:p>
            <a:pPr indent="-342900" lvl="0" marL="457200" rtl="0" algn="l">
              <a:spcBef>
                <a:spcPts val="1600"/>
              </a:spcBef>
              <a:spcAft>
                <a:spcPts val="1600"/>
              </a:spcAft>
              <a:buSzPts val="1800"/>
              <a:buAutoNum type="arabicPeriod"/>
            </a:pPr>
            <a:r>
              <a:rPr lang="en"/>
              <a:t>An important official who works in a foreign country representing his or her own country there, and who is officially accepted in this position by that country.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13" name="Google Shape;113;p20"/>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Scripture</a:t>
            </a:r>
            <a:endParaRPr/>
          </a:p>
        </p:txBody>
      </p:sp>
      <p:sp>
        <p:nvSpPr>
          <p:cNvPr id="114" name="Google Shape;114;p20"/>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baseline="30000" lang="en"/>
              <a:t>13 </a:t>
            </a:r>
            <a:r>
              <a:rPr lang="en"/>
              <a:t>And you also were included in Christ when you heard the word of truth, the gospel of your salvation. Having believed, you were marked in him with a seal, the promised Holy Spirit, - </a:t>
            </a:r>
            <a:r>
              <a:rPr b="1" lang="en"/>
              <a:t>Ephesians 1:13 (NIV)</a:t>
            </a:r>
            <a:endParaRPr b="1"/>
          </a:p>
          <a:p>
            <a:pPr indent="0" lvl="0" marL="0" rtl="0" algn="l">
              <a:spcBef>
                <a:spcPts val="1600"/>
              </a:spcBef>
              <a:spcAft>
                <a:spcPts val="1600"/>
              </a:spcAft>
              <a:buNone/>
            </a:pPr>
            <a:r>
              <a:rPr baseline="30000" lang="en"/>
              <a:t>9 </a:t>
            </a:r>
            <a:r>
              <a:rPr lang="en"/>
              <a:t>But you are a chosen people, a royal priesthood, a holy nation, a people belonging to God, that you may declare the praises of him who called you out of darkness into his wonderful light. - </a:t>
            </a:r>
            <a:r>
              <a:rPr b="1" lang="en"/>
              <a:t>1 Peter 2:9 (NIV)</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Bill Barner, Dover Baptist Church</a:t>
            </a:r>
            <a:endParaRPr sz="1100">
              <a:solidFill>
                <a:srgbClr val="FFFFFF"/>
              </a:solidFill>
            </a:endParaRPr>
          </a:p>
        </p:txBody>
      </p:sp>
      <p:sp>
        <p:nvSpPr>
          <p:cNvPr id="120" name="Google Shape;120;p21"/>
          <p:cNvSpPr txBox="1"/>
          <p:nvPr>
            <p:ph type="title"/>
          </p:nvPr>
        </p:nvSpPr>
        <p:spPr>
          <a:xfrm>
            <a:off x="387900" y="458025"/>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Woman at the Well</a:t>
            </a:r>
            <a:endParaRPr/>
          </a:p>
        </p:txBody>
      </p:sp>
      <p:sp>
        <p:nvSpPr>
          <p:cNvPr id="121" name="Google Shape;121;p21"/>
          <p:cNvSpPr txBox="1"/>
          <p:nvPr>
            <p:ph idx="1" type="body"/>
          </p:nvPr>
        </p:nvSpPr>
        <p:spPr>
          <a:xfrm>
            <a:off x="387900" y="1489824"/>
            <a:ext cx="8368200" cy="30789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1600"/>
              </a:spcAft>
              <a:buNone/>
            </a:pPr>
            <a:r>
              <a:rPr baseline="30000" lang="en"/>
              <a:t>39</a:t>
            </a:r>
            <a:r>
              <a:rPr baseline="30000" lang="en"/>
              <a:t> </a:t>
            </a:r>
            <a:r>
              <a:rPr lang="en"/>
              <a:t>Many of the Samaritans from that town believed in him because of the woman’s testimony, “He told me everything I ever did.” </a:t>
            </a:r>
            <a:r>
              <a:rPr baseline="30000" lang="en"/>
              <a:t>40 </a:t>
            </a:r>
            <a:r>
              <a:rPr lang="en"/>
              <a:t>So when the Samaritans came to him, they urged him to stay with them, and he stayed two days. </a:t>
            </a:r>
            <a:r>
              <a:rPr baseline="30000" lang="en"/>
              <a:t>41</a:t>
            </a:r>
            <a:r>
              <a:rPr lang="en"/>
              <a:t>And because of his words many more became believers. - </a:t>
            </a:r>
            <a:r>
              <a:rPr b="1" lang="en"/>
              <a:t>John 4:39-41</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