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x="6858000" cy="9144000"/>
  <p:embeddedFontLst>
    <p:embeddedFont>
      <p:font typeface="Book Antiqua"/>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BookAntiqua-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BookAntiqua-italic.fntdata"/><Relationship Id="rId30" Type="http://schemas.openxmlformats.org/officeDocument/2006/relationships/font" Target="fonts/BookAntiqua-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BookAntiqua-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55a21c50a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g55a21c50ac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55a21c50a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55a21c50ac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5a21c50a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55a21c50ac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55a21c50a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g55a21c50ac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55a21c50a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55a21c50a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55a21c50a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55a21c50ac_0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55a21c50a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55a21c50ac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422030" y="1371600"/>
            <a:ext cx="8229600" cy="1828800"/>
          </a:xfrm>
          <a:prstGeom prst="rect">
            <a:avLst/>
          </a:prstGeom>
          <a:noFill/>
          <a:ln>
            <a:noFill/>
          </a:ln>
        </p:spPr>
        <p:txBody>
          <a:bodyPr anchorCtr="0" anchor="b" bIns="0" lIns="45700" spcFirstLastPara="1" rIns="45700" wrap="square" tIns="0"/>
          <a:lstStyle>
            <a:lvl1pPr lvl="0" algn="ctr">
              <a:spcBef>
                <a:spcPts val="0"/>
              </a:spcBef>
              <a:spcAft>
                <a:spcPts val="0"/>
              </a:spcAft>
              <a:buClr>
                <a:srgbClr val="8CAADD"/>
              </a:buClr>
              <a:buSzPts val="4800"/>
              <a:buFont typeface="Lucida Sans"/>
              <a:buNone/>
              <a:defRPr b="1" sz="4800" cap="none">
                <a:solidFill>
                  <a:srgbClr val="8CAAD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6" name="Google Shape;16;p2"/>
          <p:cNvSpPr txBox="1"/>
          <p:nvPr>
            <p:ph idx="1" type="subTitle"/>
          </p:nvPr>
        </p:nvSpPr>
        <p:spPr>
          <a:xfrm>
            <a:off x="1371600" y="3331698"/>
            <a:ext cx="6400800" cy="1752600"/>
          </a:xfrm>
          <a:prstGeom prst="rect">
            <a:avLst/>
          </a:prstGeom>
          <a:noFill/>
          <a:ln>
            <a:noFill/>
          </a:ln>
        </p:spPr>
        <p:txBody>
          <a:bodyPr anchorCtr="0" anchor="t" bIns="45700" lIns="91425" spcFirstLastPara="1" rIns="91425" wrap="square" tIns="45700"/>
          <a:lstStyle>
            <a:lvl1pPr lvl="0" algn="ctr">
              <a:spcBef>
                <a:spcPts val="560"/>
              </a:spcBef>
              <a:spcAft>
                <a:spcPts val="0"/>
              </a:spcAft>
              <a:buSzPts val="1820"/>
              <a:buNone/>
              <a:defRPr>
                <a:solidFill>
                  <a:schemeClr val="lt1"/>
                </a:solidFill>
              </a:defRPr>
            </a:lvl1pPr>
            <a:lvl2pPr lvl="1" algn="ctr">
              <a:spcBef>
                <a:spcPts val="360"/>
              </a:spcBef>
              <a:spcAft>
                <a:spcPts val="0"/>
              </a:spcAft>
              <a:buSzPts val="1440"/>
              <a:buNone/>
              <a:defRPr/>
            </a:lvl2pPr>
            <a:lvl3pPr lvl="2" algn="ctr">
              <a:spcBef>
                <a:spcPts val="360"/>
              </a:spcBef>
              <a:spcAft>
                <a:spcPts val="0"/>
              </a:spcAft>
              <a:buSzPts val="171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8CAA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217420" y="-160020"/>
            <a:ext cx="4709160" cy="8229600"/>
          </a:xfrm>
          <a:prstGeom prst="rect">
            <a:avLst/>
          </a:prstGeom>
          <a:noFill/>
          <a:ln>
            <a:noFill/>
          </a:ln>
        </p:spPr>
        <p:txBody>
          <a:bodyPr anchorCtr="0" anchor="t" bIns="45700" lIns="91425" spcFirstLastPara="1" rIns="91425" wrap="square" tIns="45700"/>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1" name="Google Shape;71;p1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8CAA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7" name="Google Shape;77;p1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8CAA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0" name="Google Shape;20;p3"/>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blipFill>
          <a:blip r:embed="rId2">
            <a:alphaModFix/>
          </a:blip>
          <a:stretch>
            <a:fillRect/>
          </a:stretch>
        </a:blipFill>
      </p:bgPr>
    </p:bg>
    <p:spTree>
      <p:nvGrpSpPr>
        <p:cNvPr id="23" name="Shape 23"/>
        <p:cNvGrpSpPr/>
        <p:nvPr/>
      </p:nvGrpSpPr>
      <p:grpSpPr>
        <a:xfrm>
          <a:off x="0" y="0"/>
          <a:ext cx="0" cy="0"/>
          <a:chOff x="0" y="0"/>
          <a:chExt cx="0" cy="0"/>
        </a:xfrm>
      </p:grpSpPr>
      <p:sp>
        <p:nvSpPr>
          <p:cNvPr id="24" name="Google Shape;24;p4"/>
          <p:cNvSpPr txBox="1"/>
          <p:nvPr>
            <p:ph type="title"/>
          </p:nvPr>
        </p:nvSpPr>
        <p:spPr>
          <a:xfrm>
            <a:off x="1600200" y="609600"/>
            <a:ext cx="7086600" cy="1828800"/>
          </a:xfrm>
          <a:prstGeom prst="rect">
            <a:avLst/>
          </a:prstGeom>
          <a:noFill/>
          <a:ln>
            <a:noFill/>
          </a:ln>
        </p:spPr>
        <p:txBody>
          <a:bodyPr anchorCtr="0" anchor="b" bIns="0" lIns="91425" spcFirstLastPara="1" rIns="91425" wrap="square" tIns="45700"/>
          <a:lstStyle>
            <a:lvl1pPr lvl="0" algn="l">
              <a:spcBef>
                <a:spcPts val="0"/>
              </a:spcBef>
              <a:spcAft>
                <a:spcPts val="0"/>
              </a:spcAft>
              <a:buClr>
                <a:srgbClr val="6892CD"/>
              </a:buClr>
              <a:buSzPts val="4800"/>
              <a:buFont typeface="Lucida Sans"/>
              <a:buNone/>
              <a:defRPr b="1" sz="4800" cap="none">
                <a:solidFill>
                  <a:srgbClr val="6892CD"/>
                </a:solidFill>
                <a:latin typeface="Lucida Sans"/>
                <a:ea typeface="Lucida Sans"/>
                <a:cs typeface="Lucida Sans"/>
                <a:sym typeface="Lucida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1600200" y="2507786"/>
            <a:ext cx="7086600" cy="1509712"/>
          </a:xfrm>
          <a:prstGeom prst="rect">
            <a:avLst/>
          </a:prstGeom>
          <a:noFill/>
          <a:ln>
            <a:noFill/>
          </a:ln>
        </p:spPr>
        <p:txBody>
          <a:bodyPr anchorCtr="0" anchor="t" bIns="45700" lIns="91425" spcFirstLastPara="1" rIns="91425" wrap="square" tIns="45700"/>
          <a:lstStyle>
            <a:lvl1pPr indent="-228600" lvl="0" marL="457200" algn="l">
              <a:spcBef>
                <a:spcPts val="400"/>
              </a:spcBef>
              <a:spcAft>
                <a:spcPts val="0"/>
              </a:spcAft>
              <a:buSzPts val="1300"/>
              <a:buNone/>
              <a:defRPr sz="2000">
                <a:solidFill>
                  <a:schemeClr val="lt1"/>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152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 name="Google Shape;26;p4"/>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8CAA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3" name="Google Shape;33;p5"/>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8CAADD"/>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2"/>
            <a:ext cx="4040188" cy="750887"/>
          </a:xfrm>
          <a:prstGeom prst="rect">
            <a:avLst/>
          </a:prstGeom>
          <a:noFill/>
          <a:ln>
            <a:noFill/>
          </a:ln>
        </p:spPr>
        <p:txBody>
          <a:bodyPr anchorCtr="0" anchor="ctr" bIns="45700" lIns="91425" spcFirstLastPara="1" rIns="91425" wrap="square" tIns="45700"/>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6"/>
          <p:cNvSpPr txBox="1"/>
          <p:nvPr>
            <p:ph idx="2" type="body"/>
          </p:nvPr>
        </p:nvSpPr>
        <p:spPr>
          <a:xfrm>
            <a:off x="4645025" y="1535112"/>
            <a:ext cx="4041775" cy="750887"/>
          </a:xfrm>
          <a:prstGeom prst="rect">
            <a:avLst/>
          </a:prstGeom>
          <a:noFill/>
          <a:ln>
            <a:noFill/>
          </a:ln>
        </p:spPr>
        <p:txBody>
          <a:bodyPr anchorCtr="0" anchor="ctr" bIns="45700" lIns="91425" spcFirstLastPara="1" rIns="91425" wrap="square" tIns="45700"/>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6"/>
          <p:cNvSpPr txBox="1"/>
          <p:nvPr>
            <p:ph idx="3" type="body"/>
          </p:nvPr>
        </p:nvSpPr>
        <p:spPr>
          <a:xfrm>
            <a:off x="457200" y="2362200"/>
            <a:ext cx="4040188" cy="3763963"/>
          </a:xfrm>
          <a:prstGeom prst="rect">
            <a:avLst/>
          </a:prstGeom>
          <a:noFill/>
          <a:ln>
            <a:noFill/>
          </a:ln>
        </p:spPr>
        <p:txBody>
          <a:bodyPr anchorCtr="0" anchor="t" bIns="45700" lIns="91425" spcFirstLastPara="1" rIns="91425" wrap="square" tIns="45700"/>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1" name="Google Shape;41;p6"/>
          <p:cNvSpPr txBox="1"/>
          <p:nvPr>
            <p:ph idx="4" type="body"/>
          </p:nvPr>
        </p:nvSpPr>
        <p:spPr>
          <a:xfrm>
            <a:off x="4645025" y="2362200"/>
            <a:ext cx="4041775" cy="3763963"/>
          </a:xfrm>
          <a:prstGeom prst="rect">
            <a:avLst/>
          </a:prstGeom>
          <a:noFill/>
          <a:ln>
            <a:noFill/>
          </a:ln>
        </p:spPr>
        <p:txBody>
          <a:bodyPr anchorCtr="0" anchor="t" bIns="45700" lIns="91425" spcFirstLastPara="1" rIns="91425" wrap="square" tIns="45700"/>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6"/>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8CAA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algn="l">
              <a:spcBef>
                <a:spcPts val="0"/>
              </a:spcBef>
              <a:spcAft>
                <a:spcPts val="0"/>
              </a:spcAft>
              <a:buClr>
                <a:srgbClr val="82A8E7"/>
              </a:buClr>
              <a:buSzPts val="2200"/>
              <a:buFont typeface="Lucida Sans"/>
              <a:buNone/>
              <a:defRPr b="0" sz="2200">
                <a:solidFill>
                  <a:srgbClr val="82A8E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457200" y="1524000"/>
            <a:ext cx="3008313" cy="4602163"/>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SzPts val="91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9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9"/>
          <p:cNvSpPr txBox="1"/>
          <p:nvPr>
            <p:ph idx="2"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61314" lvl="2" marL="1371600" algn="l">
              <a:spcBef>
                <a:spcPts val="440"/>
              </a:spcBef>
              <a:spcAft>
                <a:spcPts val="0"/>
              </a:spcAft>
              <a:buSzPts val="2090"/>
              <a:buChar char="🢭"/>
              <a:defRPr sz="2200"/>
            </a:lvl3pPr>
            <a:lvl4pPr indent="-355600" lvl="3" marL="1828800" algn="l">
              <a:spcBef>
                <a:spcPts val="400"/>
              </a:spcBef>
              <a:spcAft>
                <a:spcPts val="0"/>
              </a:spcAft>
              <a:buSzPts val="2000"/>
              <a:buChar char="🢝"/>
              <a:defRPr sz="20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9"/>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828800" y="609600"/>
            <a:ext cx="5486400" cy="522288"/>
          </a:xfrm>
          <a:prstGeom prst="rect">
            <a:avLst/>
          </a:prstGeom>
          <a:noFill/>
          <a:ln>
            <a:noFill/>
          </a:ln>
        </p:spPr>
        <p:txBody>
          <a:bodyPr anchorCtr="0" anchor="b" bIns="0" lIns="45700" spcFirstLastPara="1" rIns="45700" wrap="square" tIns="45700"/>
          <a:lstStyle>
            <a:lvl1pPr lvl="0" algn="ctr">
              <a:spcBef>
                <a:spcPts val="0"/>
              </a:spcBef>
              <a:spcAft>
                <a:spcPts val="0"/>
              </a:spcAft>
              <a:buClr>
                <a:srgbClr val="8CAADD"/>
              </a:buClr>
              <a:buSzPts val="2000"/>
              <a:buFont typeface="Lucida San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828800" y="1831975"/>
            <a:ext cx="5486400" cy="3962400"/>
          </a:xfrm>
          <a:prstGeom prst="rect">
            <a:avLst/>
          </a:prstGeom>
          <a:solidFill>
            <a:schemeClr val="dk2"/>
          </a:solidFill>
          <a:ln cap="sq" cmpd="sng" w="44450">
            <a:solidFill>
              <a:srgbClr val="FFFFFF"/>
            </a:solidFill>
            <a:prstDash val="solid"/>
            <a:miter lim="800000"/>
            <a:headEnd len="sm" w="sm" type="none"/>
            <a:tailEnd len="sm" w="sm" type="none"/>
          </a:ln>
          <a:effectLst>
            <a:outerShdw blurRad="190500" dir="2700000" dist="228600" sy="90000">
              <a:srgbClr val="000000">
                <a:alpha val="24705"/>
              </a:srgbClr>
            </a:outerShdw>
          </a:effectLst>
        </p:spPr>
        <p:txBody>
          <a:bodyPr anchorCtr="0" anchor="t" bIns="45700" lIns="91425" spcFirstLastPara="1" rIns="91425" wrap="square" tIns="45700"/>
          <a:lstStyle>
            <a:lvl1pPr lvl="0" marR="0" rtl="0" algn="l">
              <a:spcBef>
                <a:spcPts val="640"/>
              </a:spcBef>
              <a:spcAft>
                <a:spcPts val="0"/>
              </a:spcAft>
              <a:buClr>
                <a:srgbClr val="F9F9F9"/>
              </a:buClr>
              <a:buSzPts val="2080"/>
              <a:buFont typeface="Noto Sans Symbols"/>
              <a:buNone/>
              <a:defRPr b="0" i="0" sz="3200" u="none" cap="none" strike="noStrike">
                <a:solidFill>
                  <a:schemeClr val="lt1"/>
                </a:solidFill>
                <a:latin typeface="Book Antiqua"/>
                <a:ea typeface="Book Antiqua"/>
                <a:cs typeface="Book Antiqua"/>
                <a:sym typeface="Book Antiqua"/>
              </a:defRPr>
            </a:lvl1pPr>
            <a:lvl2pPr lvl="1"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lvl="2"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lvl="3"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lvl="4"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lvl="5"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lvl="6"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lvl="7"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lvl="8"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64" name="Google Shape;64;p10"/>
          <p:cNvSpPr txBox="1"/>
          <p:nvPr>
            <p:ph idx="1" type="body"/>
          </p:nvPr>
        </p:nvSpPr>
        <p:spPr>
          <a:xfrm>
            <a:off x="1828800" y="1166787"/>
            <a:ext cx="5486400" cy="530352"/>
          </a:xfrm>
          <a:prstGeom prst="rect">
            <a:avLst/>
          </a:prstGeom>
          <a:noFill/>
          <a:ln>
            <a:noFill/>
          </a:ln>
        </p:spPr>
        <p:txBody>
          <a:bodyPr anchorCtr="0" anchor="t" bIns="45700" lIns="45700" spcFirstLastPara="1" rIns="45700" wrap="square" tIns="45700"/>
          <a:lstStyle>
            <a:lvl1pPr indent="-228600" lvl="0" marL="457200" algn="ctr">
              <a:spcBef>
                <a:spcPts val="280"/>
              </a:spcBef>
              <a:spcAft>
                <a:spcPts val="0"/>
              </a:spcAft>
              <a:buSzPts val="910"/>
              <a:buNone/>
              <a:defRPr sz="1400"/>
            </a:lvl1pPr>
            <a:lvl2pPr indent="-289560" lvl="1" marL="914400" algn="l">
              <a:spcBef>
                <a:spcPts val="240"/>
              </a:spcBef>
              <a:spcAft>
                <a:spcPts val="0"/>
              </a:spcAft>
              <a:buSzPts val="960"/>
              <a:buChar char="◼"/>
              <a:defRPr sz="1200"/>
            </a:lvl2pPr>
            <a:lvl3pPr indent="-288925" lvl="2" marL="1371600" algn="l">
              <a:spcBef>
                <a:spcPts val="200"/>
              </a:spcBef>
              <a:spcAft>
                <a:spcPts val="0"/>
              </a:spcAft>
              <a:buSzPts val="950"/>
              <a:buChar char="🢭"/>
              <a:defRPr sz="1000"/>
            </a:lvl3pPr>
            <a:lvl4pPr indent="-285750" lvl="3" marL="1828800" algn="l">
              <a:spcBef>
                <a:spcPts val="180"/>
              </a:spcBef>
              <a:spcAft>
                <a:spcPts val="0"/>
              </a:spcAft>
              <a:buSzPts val="900"/>
              <a:buChar char="🢝"/>
              <a:defRPr sz="900"/>
            </a:lvl4pPr>
            <a:lvl5pPr indent="-285750" lvl="4" marL="2286000" algn="l">
              <a:spcBef>
                <a:spcPts val="180"/>
              </a:spcBef>
              <a:spcAft>
                <a:spcPts val="0"/>
              </a:spcAft>
              <a:buSzPts val="900"/>
              <a:buChar char="■"/>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5" name="Google Shape;65;p10"/>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rgbClr val="8CAADD"/>
              </a:buClr>
              <a:buSzPts val="4100"/>
              <a:buFont typeface="Lucida Sans"/>
              <a:buNone/>
              <a:defRPr b="1" i="0" sz="4100" u="none" cap="none" strike="noStrike">
                <a:solidFill>
                  <a:srgbClr val="8CAADD"/>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Book Antiqua"/>
                <a:ea typeface="Book Antiqua"/>
                <a:cs typeface="Book Antiqua"/>
                <a:sym typeface="Book Antiqua"/>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8" name="Google Shape;8;p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rgbClr val="BABABA"/>
                </a:solidFill>
                <a:latin typeface="Book Antiqua"/>
                <a:ea typeface="Book Antiqua"/>
                <a:cs typeface="Book Antiqua"/>
                <a:sym typeface="Book Antiqua"/>
              </a:defRPr>
            </a:lvl1pPr>
            <a:lvl2pPr lvl="1"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2pPr>
            <a:lvl3pPr lvl="2"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3pPr>
            <a:lvl4pPr lvl="3"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4pPr>
            <a:lvl5pPr lvl="4"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5pPr>
            <a:lvl6pPr lvl="5"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6pPr>
            <a:lvl7pPr lvl="6"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7pPr>
            <a:lvl8pPr lvl="7"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8pPr>
            <a:lvl9pPr lvl="8"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9pPr>
          </a:lstStyle>
          <a:p/>
        </p:txBody>
      </p:sp>
      <p:sp>
        <p:nvSpPr>
          <p:cNvPr id="9" name="Google Shape;9;p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1200" u="none" cap="none" strike="noStrike">
                <a:solidFill>
                  <a:srgbClr val="BABABA"/>
                </a:solidFill>
                <a:latin typeface="Book Antiqua"/>
                <a:ea typeface="Book Antiqua"/>
                <a:cs typeface="Book Antiqua"/>
                <a:sym typeface="Book Antiqua"/>
              </a:defRPr>
            </a:lvl1pPr>
            <a:lvl2pPr lvl="1"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2pPr>
            <a:lvl3pPr lvl="2"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3pPr>
            <a:lvl4pPr lvl="3"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4pPr>
            <a:lvl5pPr lvl="4"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5pPr>
            <a:lvl6pPr lvl="5"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6pPr>
            <a:lvl7pPr lvl="6"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7pPr>
            <a:lvl8pPr lvl="7"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8pPr>
            <a:lvl9pPr lvl="8"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9pPr>
          </a:lstStyle>
          <a:p/>
        </p:txBody>
      </p:sp>
      <p:sp>
        <p:nvSpPr>
          <p:cNvPr id="10" name="Google Shape;10;p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spcBef>
                <a:spcPts val="0"/>
              </a:spcBef>
              <a:buNone/>
              <a:defRPr b="0" i="0" sz="1200" u="none" cap="none" strike="noStrike">
                <a:solidFill>
                  <a:srgbClr val="BABABA"/>
                </a:solidFill>
                <a:latin typeface="Book Antiqua"/>
                <a:ea typeface="Book Antiqua"/>
                <a:cs typeface="Book Antiqua"/>
                <a:sym typeface="Book Antiqua"/>
              </a:defRPr>
            </a:lvl1pPr>
            <a:lvl2pPr indent="0" lvl="1" marL="0" marR="0" rtl="0" algn="r">
              <a:spcBef>
                <a:spcPts val="0"/>
              </a:spcBef>
              <a:buNone/>
              <a:defRPr b="0" i="0" sz="1200" u="none" cap="none" strike="noStrike">
                <a:solidFill>
                  <a:srgbClr val="BABABA"/>
                </a:solidFill>
                <a:latin typeface="Book Antiqua"/>
                <a:ea typeface="Book Antiqua"/>
                <a:cs typeface="Book Antiqua"/>
                <a:sym typeface="Book Antiqua"/>
              </a:defRPr>
            </a:lvl2pPr>
            <a:lvl3pPr indent="0" lvl="2" marL="0" marR="0" rtl="0" algn="r">
              <a:spcBef>
                <a:spcPts val="0"/>
              </a:spcBef>
              <a:buNone/>
              <a:defRPr b="0" i="0" sz="1200" u="none" cap="none" strike="noStrike">
                <a:solidFill>
                  <a:srgbClr val="BABABA"/>
                </a:solidFill>
                <a:latin typeface="Book Antiqua"/>
                <a:ea typeface="Book Antiqua"/>
                <a:cs typeface="Book Antiqua"/>
                <a:sym typeface="Book Antiqua"/>
              </a:defRPr>
            </a:lvl3pPr>
            <a:lvl4pPr indent="0" lvl="3" marL="0" marR="0" rtl="0" algn="r">
              <a:spcBef>
                <a:spcPts val="0"/>
              </a:spcBef>
              <a:buNone/>
              <a:defRPr b="0" i="0" sz="1200" u="none" cap="none" strike="noStrike">
                <a:solidFill>
                  <a:srgbClr val="BABABA"/>
                </a:solidFill>
                <a:latin typeface="Book Antiqua"/>
                <a:ea typeface="Book Antiqua"/>
                <a:cs typeface="Book Antiqua"/>
                <a:sym typeface="Book Antiqua"/>
              </a:defRPr>
            </a:lvl4pPr>
            <a:lvl5pPr indent="0" lvl="4" marL="0" marR="0" rtl="0" algn="r">
              <a:spcBef>
                <a:spcPts val="0"/>
              </a:spcBef>
              <a:buNone/>
              <a:defRPr b="0" i="0" sz="1200" u="none" cap="none" strike="noStrike">
                <a:solidFill>
                  <a:srgbClr val="BABABA"/>
                </a:solidFill>
                <a:latin typeface="Book Antiqua"/>
                <a:ea typeface="Book Antiqua"/>
                <a:cs typeface="Book Antiqua"/>
                <a:sym typeface="Book Antiqua"/>
              </a:defRPr>
            </a:lvl5pPr>
            <a:lvl6pPr indent="0" lvl="5" marL="0" marR="0" rtl="0" algn="r">
              <a:spcBef>
                <a:spcPts val="0"/>
              </a:spcBef>
              <a:buNone/>
              <a:defRPr b="0" i="0" sz="1200" u="none" cap="none" strike="noStrike">
                <a:solidFill>
                  <a:srgbClr val="BABABA"/>
                </a:solidFill>
                <a:latin typeface="Book Antiqua"/>
                <a:ea typeface="Book Antiqua"/>
                <a:cs typeface="Book Antiqua"/>
                <a:sym typeface="Book Antiqua"/>
              </a:defRPr>
            </a:lvl6pPr>
            <a:lvl7pPr indent="0" lvl="6" marL="0" marR="0" rtl="0" algn="r">
              <a:spcBef>
                <a:spcPts val="0"/>
              </a:spcBef>
              <a:buNone/>
              <a:defRPr b="0" i="0" sz="1200" u="none" cap="none" strike="noStrike">
                <a:solidFill>
                  <a:srgbClr val="BABABA"/>
                </a:solidFill>
                <a:latin typeface="Book Antiqua"/>
                <a:ea typeface="Book Antiqua"/>
                <a:cs typeface="Book Antiqua"/>
                <a:sym typeface="Book Antiqua"/>
              </a:defRPr>
            </a:lvl7pPr>
            <a:lvl8pPr indent="0" lvl="7" marL="0" marR="0" rtl="0" algn="r">
              <a:spcBef>
                <a:spcPts val="0"/>
              </a:spcBef>
              <a:buNone/>
              <a:defRPr b="0" i="0" sz="1200" u="none" cap="none" strike="noStrike">
                <a:solidFill>
                  <a:srgbClr val="BABABA"/>
                </a:solidFill>
                <a:latin typeface="Book Antiqua"/>
                <a:ea typeface="Book Antiqua"/>
                <a:cs typeface="Book Antiqua"/>
                <a:sym typeface="Book Antiqua"/>
              </a:defRPr>
            </a:lvl8pPr>
            <a:lvl9pPr indent="0" lvl="8" marL="0" marR="0" rtl="0" algn="r">
              <a:spcBef>
                <a:spcPts val="0"/>
              </a:spcBef>
              <a:buNone/>
              <a:defRPr b="0" i="0" sz="1200" u="none" cap="none" strike="noStrike">
                <a:solidFill>
                  <a:srgbClr val="BABABA"/>
                </a:solidFill>
                <a:latin typeface="Book Antiqua"/>
                <a:ea typeface="Book Antiqua"/>
                <a:cs typeface="Book Antiqua"/>
                <a:sym typeface="Book Antiqu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biblegateway.com/passage/?search=Phillipians+1%3A19-26&amp;version=NIV#fen-NIV-29381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idx="1" type="subTitle"/>
          </p:nvPr>
        </p:nvSpPr>
        <p:spPr>
          <a:xfrm>
            <a:off x="228600" y="2745700"/>
            <a:ext cx="8686800" cy="38076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rtl="0" algn="ctr">
              <a:spcBef>
                <a:spcPts val="400"/>
              </a:spcBef>
              <a:spcAft>
                <a:spcPts val="0"/>
              </a:spcAft>
              <a:buSzPts val="1300"/>
              <a:buNone/>
            </a:pPr>
            <a:r>
              <a:rPr b="1" lang="en-US" sz="6000"/>
              <a:t>The Providence of God</a:t>
            </a:r>
            <a:endParaRPr b="1" sz="6000"/>
          </a:p>
          <a:p>
            <a:pPr indent="0" lvl="0" marL="0" rtl="0" algn="ctr">
              <a:spcBef>
                <a:spcPts val="400"/>
              </a:spcBef>
              <a:spcAft>
                <a:spcPts val="0"/>
              </a:spcAft>
              <a:buSzPts val="1300"/>
              <a:buNone/>
            </a:pPr>
            <a:r>
              <a:t/>
            </a:r>
            <a:endParaRPr/>
          </a:p>
          <a:p>
            <a:pPr indent="0" lvl="0" marL="0" rtl="0" algn="ctr">
              <a:spcBef>
                <a:spcPts val="400"/>
              </a:spcBef>
              <a:spcAft>
                <a:spcPts val="0"/>
              </a:spcAft>
              <a:buSzPts val="1300"/>
              <a:buNone/>
            </a:pPr>
            <a:r>
              <a:rPr lang="en-US"/>
              <a:t>April 7th, 2019</a:t>
            </a:r>
            <a:endParaRPr/>
          </a:p>
          <a:p>
            <a:pPr indent="0" lvl="0" marL="0" rtl="0" algn="ctr">
              <a:spcBef>
                <a:spcPts val="400"/>
              </a:spcBef>
              <a:spcAft>
                <a:spcPts val="0"/>
              </a:spcAft>
              <a:buSzPts val="1300"/>
              <a:buNone/>
            </a:pPr>
            <a:r>
              <a:t/>
            </a:r>
            <a:endParaRPr/>
          </a:p>
          <a:p>
            <a:pPr indent="0" lvl="0" marL="0" rtl="0" algn="ctr">
              <a:spcBef>
                <a:spcPts val="400"/>
              </a:spcBef>
              <a:spcAft>
                <a:spcPts val="0"/>
              </a:spcAft>
              <a:buSzPts val="1300"/>
              <a:buNone/>
            </a:pPr>
            <a:r>
              <a:rPr lang="en-US"/>
              <a:t>Bill Barner</a:t>
            </a:r>
            <a:endParaRPr/>
          </a:p>
        </p:txBody>
      </p:sp>
      <p:pic>
        <p:nvPicPr>
          <p:cNvPr id="85" name="Google Shape;85;p13"/>
          <p:cNvPicPr preferRelativeResize="0"/>
          <p:nvPr/>
        </p:nvPicPr>
        <p:blipFill rotWithShape="1">
          <a:blip r:embed="rId3">
            <a:alphaModFix/>
          </a:blip>
          <a:srcRect b="0" l="0" r="0" t="0"/>
          <a:stretch/>
        </p:blipFill>
        <p:spPr>
          <a:xfrm>
            <a:off x="6944684" y="14717"/>
            <a:ext cx="2184600" cy="1228850"/>
          </a:xfrm>
          <a:prstGeom prst="rect">
            <a:avLst/>
          </a:prstGeom>
          <a:noFill/>
          <a:ln cap="flat" cmpd="sng" w="19050">
            <a:solidFill>
              <a:srgbClr val="31394D"/>
            </a:solidFill>
            <a:prstDash val="solid"/>
            <a:round/>
            <a:headEnd len="sm" w="sm" type="none"/>
            <a:tailEnd len="sm" w="sm" type="none"/>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2"/>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marR="0" rtl="0" algn="l">
              <a:lnSpc>
                <a:spcPct val="115000"/>
              </a:lnSpc>
              <a:spcBef>
                <a:spcPts val="0"/>
              </a:spcBef>
              <a:spcAft>
                <a:spcPts val="0"/>
              </a:spcAft>
              <a:buSzPts val="1560"/>
              <a:buNone/>
            </a:pPr>
            <a:r>
              <a:rPr lang="en-US" sz="3600">
                <a:latin typeface="Calibri"/>
                <a:ea typeface="Calibri"/>
                <a:cs typeface="Calibri"/>
                <a:sym typeface="Calibri"/>
              </a:rPr>
              <a:t>	</a:t>
            </a:r>
            <a:endParaRPr sz="3600"/>
          </a:p>
          <a:p>
            <a:pPr indent="0" lvl="0" marL="137160" rtl="0" algn="l">
              <a:spcBef>
                <a:spcPts val="1640"/>
              </a:spcBef>
              <a:spcAft>
                <a:spcPts val="0"/>
              </a:spcAft>
              <a:buSzPts val="2080"/>
              <a:buNone/>
            </a:pPr>
            <a:r>
              <a:rPr b="1" lang="en-US" sz="3600"/>
              <a:t>And we rejoice in the hope of the glory of God. </a:t>
            </a:r>
            <a:r>
              <a:rPr b="1" baseline="30000" lang="en-US" sz="3600"/>
              <a:t>3 </a:t>
            </a:r>
            <a:r>
              <a:rPr b="1" lang="en-US" sz="3600"/>
              <a:t>Not only so, but we also rejoice in our sufferings, because we know that suffering produces perseverance; </a:t>
            </a:r>
            <a:r>
              <a:rPr b="1" baseline="30000" lang="en-US" sz="3600"/>
              <a:t>4 </a:t>
            </a:r>
            <a:r>
              <a:rPr b="1" lang="en-US" sz="3600"/>
              <a:t>perseverance, character; and character, hope.  ... </a:t>
            </a:r>
            <a:endParaRPr sz="3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3"/>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marR="0" rtl="0" algn="l">
              <a:lnSpc>
                <a:spcPct val="115000"/>
              </a:lnSpc>
              <a:spcBef>
                <a:spcPts val="0"/>
              </a:spcBef>
              <a:spcAft>
                <a:spcPts val="0"/>
              </a:spcAft>
              <a:buSzPts val="1560"/>
              <a:buNone/>
            </a:pPr>
            <a:r>
              <a:rPr lang="en-US" sz="3600">
                <a:latin typeface="Calibri"/>
                <a:ea typeface="Calibri"/>
                <a:cs typeface="Calibri"/>
                <a:sym typeface="Calibri"/>
              </a:rPr>
              <a:t>	</a:t>
            </a:r>
            <a:endParaRPr sz="3600"/>
          </a:p>
          <a:p>
            <a:pPr indent="0" lvl="0" marL="137160" rtl="0" algn="l">
              <a:spcBef>
                <a:spcPts val="1640"/>
              </a:spcBef>
              <a:spcAft>
                <a:spcPts val="0"/>
              </a:spcAft>
              <a:buSzPts val="2080"/>
              <a:buNone/>
            </a:pPr>
            <a:r>
              <a:rPr b="1" baseline="30000" lang="en-US" sz="3600"/>
              <a:t>5 </a:t>
            </a:r>
            <a:r>
              <a:rPr b="1" lang="en-US" sz="3600"/>
              <a:t>And hope does not disappoint us, because God has poured out his love into our hearts by the Holy Spirit, whom he has given us. </a:t>
            </a:r>
            <a:endParaRPr b="1" sz="3600"/>
          </a:p>
          <a:p>
            <a:pPr indent="0" lvl="0" marL="137160" rtl="0" algn="l">
              <a:spcBef>
                <a:spcPts val="640"/>
              </a:spcBef>
              <a:spcAft>
                <a:spcPts val="0"/>
              </a:spcAft>
              <a:buSzPts val="2080"/>
              <a:buNone/>
            </a:pPr>
            <a:r>
              <a:t/>
            </a:r>
            <a:endParaRPr sz="3600"/>
          </a:p>
          <a:p>
            <a:pPr indent="0" lvl="0" marL="137160" rtl="0" algn="ctr">
              <a:spcBef>
                <a:spcPts val="480"/>
              </a:spcBef>
              <a:spcAft>
                <a:spcPts val="0"/>
              </a:spcAft>
              <a:buSzPts val="1560"/>
              <a:buNone/>
            </a:pPr>
            <a:r>
              <a:rPr b="1" lang="en-US" sz="3600"/>
              <a:t>Romans 5:2b–5 (NIV)	</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idx="1" type="body"/>
          </p:nvPr>
        </p:nvSpPr>
        <p:spPr>
          <a:xfrm>
            <a:off x="152400" y="1367425"/>
            <a:ext cx="8991600" cy="63348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spcBef>
                <a:spcPts val="0"/>
              </a:spcBef>
              <a:spcAft>
                <a:spcPts val="0"/>
              </a:spcAft>
              <a:buSzPts val="2080"/>
              <a:buNone/>
            </a:pPr>
            <a:r>
              <a:rPr b="1" baseline="30000" lang="en-US" sz="3600"/>
              <a:t>24 </a:t>
            </a:r>
            <a:r>
              <a:rPr b="1" lang="en-US" sz="3600"/>
              <a:t>Five times I received from the Jews the forty lashes minus one. </a:t>
            </a:r>
            <a:r>
              <a:rPr b="1" baseline="30000" lang="en-US" sz="3600"/>
              <a:t>25 </a:t>
            </a:r>
            <a:r>
              <a:rPr b="1" lang="en-US" sz="3600"/>
              <a:t>Three times I was beaten with rods, once I was pelted with stones, three times I was shipwrecked, I spent a night and a day in the open sea, </a:t>
            </a:r>
            <a:r>
              <a:rPr lang="en-US" sz="3600">
                <a:latin typeface="Calibri"/>
                <a:ea typeface="Calibri"/>
                <a:cs typeface="Calibri"/>
                <a:sym typeface="Calibri"/>
              </a:rPr>
              <a:t>...</a:t>
            </a:r>
            <a:endParaRPr sz="3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5"/>
          <p:cNvSpPr txBox="1"/>
          <p:nvPr>
            <p:ph idx="1" type="body"/>
          </p:nvPr>
        </p:nvSpPr>
        <p:spPr>
          <a:xfrm>
            <a:off x="76200" y="1381475"/>
            <a:ext cx="8991600" cy="53241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spcBef>
                <a:spcPts val="0"/>
              </a:spcBef>
              <a:spcAft>
                <a:spcPts val="0"/>
              </a:spcAft>
              <a:buSzPts val="2080"/>
              <a:buNone/>
            </a:pPr>
            <a:r>
              <a:rPr b="1" baseline="30000" lang="en-US" sz="3600"/>
              <a:t>26 </a:t>
            </a:r>
            <a:r>
              <a:rPr b="1" lang="en-US" sz="3600"/>
              <a:t>I have been constantly on the move. I have been in danger from rivers, in danger from bandits, in danger from my fellow Jews, in danger from Gentiles; in danger in the city, in danger in the country, in danger at sea; and in danger from false believers. </a:t>
            </a:r>
            <a:endParaRPr b="1" sz="3600">
              <a:latin typeface="Calibri"/>
              <a:ea typeface="Calibri"/>
              <a:cs typeface="Calibri"/>
              <a:sym typeface="Calibri"/>
            </a:endParaRPr>
          </a:p>
          <a:p>
            <a:pPr indent="0" lvl="0" marL="137160" rtl="0" algn="ctr">
              <a:spcBef>
                <a:spcPts val="480"/>
              </a:spcBef>
              <a:spcAft>
                <a:spcPts val="0"/>
              </a:spcAft>
              <a:buSzPts val="1560"/>
              <a:buNone/>
            </a:pPr>
            <a:r>
              <a:rPr b="1" lang="en-US" sz="3600"/>
              <a:t>2 Corinthians 11: 24-26 (NIV)</a:t>
            </a:r>
            <a:endParaRPr sz="3600"/>
          </a:p>
          <a:p>
            <a:pPr indent="0" lvl="0" marL="0" marR="0" rtl="0" algn="ctr">
              <a:lnSpc>
                <a:spcPct val="115000"/>
              </a:lnSpc>
              <a:spcBef>
                <a:spcPts val="0"/>
              </a:spcBef>
              <a:spcAft>
                <a:spcPts val="0"/>
              </a:spcAft>
              <a:buSzPts val="1560"/>
              <a:buNone/>
            </a:pPr>
            <a:r>
              <a:t/>
            </a:r>
            <a:endParaRPr sz="3600">
              <a:latin typeface="Calibri"/>
              <a:ea typeface="Calibri"/>
              <a:cs typeface="Calibri"/>
              <a:sym typeface="Calibri"/>
            </a:endParaRPr>
          </a:p>
          <a:p>
            <a:pPr indent="0" lvl="0" marL="137160" rtl="0" algn="l">
              <a:spcBef>
                <a:spcPts val="1560"/>
              </a:spcBef>
              <a:spcAft>
                <a:spcPts val="0"/>
              </a:spcAft>
              <a:buSzPts val="1820"/>
              <a:buNone/>
            </a:pPr>
            <a:r>
              <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6"/>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marR="0" rtl="0" algn="l">
              <a:lnSpc>
                <a:spcPct val="115000"/>
              </a:lnSpc>
              <a:spcBef>
                <a:spcPts val="0"/>
              </a:spcBef>
              <a:spcAft>
                <a:spcPts val="0"/>
              </a:spcAft>
              <a:buSzPts val="1560"/>
              <a:buNone/>
            </a:pPr>
            <a:r>
              <a:rPr lang="en-US" sz="2400">
                <a:latin typeface="Calibri"/>
                <a:ea typeface="Calibri"/>
                <a:cs typeface="Calibri"/>
                <a:sym typeface="Calibri"/>
              </a:rPr>
              <a:t>		</a:t>
            </a:r>
            <a:endParaRPr sz="2400">
              <a:latin typeface="Calibri"/>
              <a:ea typeface="Calibri"/>
              <a:cs typeface="Calibri"/>
              <a:sym typeface="Calibri"/>
            </a:endParaRPr>
          </a:p>
          <a:p>
            <a:pPr indent="0" lvl="0" marL="137160" rtl="0" algn="l">
              <a:lnSpc>
                <a:spcPct val="150000"/>
              </a:lnSpc>
              <a:spcBef>
                <a:spcPts val="1640"/>
              </a:spcBef>
              <a:spcAft>
                <a:spcPts val="0"/>
              </a:spcAft>
              <a:buSzPts val="2080"/>
              <a:buNone/>
            </a:pPr>
            <a:r>
              <a:rPr b="1" baseline="30000" lang="en-US" sz="3200"/>
              <a:t>27 </a:t>
            </a:r>
            <a:r>
              <a:rPr b="1" lang="en-US" sz="3200"/>
              <a:t>I have labored and toiled and have often gone without sleep; I have known hunger and thirst and have often gone without food; I have been cold and naked. </a:t>
            </a:r>
            <a:r>
              <a:rPr b="1" baseline="30000" lang="en-US" sz="3200"/>
              <a:t>28 </a:t>
            </a:r>
            <a:r>
              <a:rPr b="1" lang="en-US" sz="3200"/>
              <a:t>Besides everything else, I face daily the pressure of my concern for all the churches.</a:t>
            </a:r>
            <a:endParaRPr/>
          </a:p>
          <a:p>
            <a:pPr indent="0" lvl="0" marL="0" marR="0" rtl="0" algn="l">
              <a:lnSpc>
                <a:spcPct val="107000"/>
              </a:lnSpc>
              <a:spcBef>
                <a:spcPts val="0"/>
              </a:spcBef>
              <a:spcAft>
                <a:spcPts val="0"/>
              </a:spcAft>
              <a:buSzPts val="1820"/>
              <a:buNone/>
            </a:pPr>
            <a:r>
              <a:rPr lang="en-US">
                <a:latin typeface="Calibri"/>
                <a:ea typeface="Calibri"/>
                <a:cs typeface="Calibri"/>
                <a:sym typeface="Calibri"/>
              </a:rPr>
              <a:t> </a:t>
            </a:r>
            <a:endParaRPr sz="2400">
              <a:latin typeface="Calibri"/>
              <a:ea typeface="Calibri"/>
              <a:cs typeface="Calibri"/>
              <a:sym typeface="Calibri"/>
            </a:endParaRPr>
          </a:p>
          <a:p>
            <a:pPr indent="0" lvl="0" marL="137160" rtl="0" algn="ctr">
              <a:spcBef>
                <a:spcPts val="480"/>
              </a:spcBef>
              <a:spcAft>
                <a:spcPts val="0"/>
              </a:spcAft>
              <a:buSzPts val="1560"/>
              <a:buNone/>
            </a:pPr>
            <a:r>
              <a:rPr b="1" lang="en-US" sz="2400"/>
              <a:t>2 Corinthians 11: 27-28 (NIV)</a:t>
            </a:r>
            <a:endParaRPr sz="2400"/>
          </a:p>
          <a:p>
            <a:pPr indent="0" lvl="0" marL="137160" rtl="0" algn="ctr">
              <a:spcBef>
                <a:spcPts val="480"/>
              </a:spcBef>
              <a:spcAft>
                <a:spcPts val="0"/>
              </a:spcAft>
              <a:buSzPts val="1560"/>
              <a:buNone/>
            </a:pPr>
            <a:r>
              <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7"/>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lnSpc>
                <a:spcPct val="160000"/>
              </a:lnSpc>
              <a:spcBef>
                <a:spcPts val="0"/>
              </a:spcBef>
              <a:spcAft>
                <a:spcPts val="0"/>
              </a:spcAft>
              <a:buSzPts val="1823"/>
              <a:buNone/>
            </a:pPr>
            <a:r>
              <a:rPr b="1" lang="en-US" sz="2805"/>
              <a:t>God, who is the LORD of ALL, is also </a:t>
            </a:r>
            <a:r>
              <a:rPr b="1" lang="en-US" sz="2805">
                <a:solidFill>
                  <a:srgbClr val="FFFF00"/>
                </a:solidFill>
              </a:rPr>
              <a:t>my</a:t>
            </a:r>
            <a:r>
              <a:rPr b="1" lang="en-US" sz="2805" u="sng"/>
              <a:t> </a:t>
            </a:r>
            <a:r>
              <a:rPr b="1" lang="en-US" sz="2805"/>
              <a:t>LORD.  God can do as He pleases with </a:t>
            </a:r>
            <a:r>
              <a:rPr b="1" lang="en-US" sz="2805">
                <a:solidFill>
                  <a:srgbClr val="FFFF00"/>
                </a:solidFill>
              </a:rPr>
              <a:t>me</a:t>
            </a:r>
            <a:r>
              <a:rPr b="1" lang="en-US" sz="2805"/>
              <a:t>. He can keep </a:t>
            </a:r>
            <a:r>
              <a:rPr b="1" lang="en-US" sz="2805">
                <a:solidFill>
                  <a:srgbClr val="FFFF00"/>
                </a:solidFill>
              </a:rPr>
              <a:t>me</a:t>
            </a:r>
            <a:r>
              <a:rPr b="1" lang="en-US" sz="2805"/>
              <a:t> alive on earth …or take </a:t>
            </a:r>
            <a:r>
              <a:rPr b="1" lang="en-US" sz="2805">
                <a:solidFill>
                  <a:srgbClr val="FFFF00"/>
                </a:solidFill>
              </a:rPr>
              <a:t>me</a:t>
            </a:r>
            <a:r>
              <a:rPr b="1" lang="en-US" sz="2805"/>
              <a:t> home to glory. It is God’s prerogative to do as he pleases with His servants. “For </a:t>
            </a:r>
            <a:r>
              <a:rPr b="1" lang="en-US" sz="2805">
                <a:solidFill>
                  <a:srgbClr val="FFFF00"/>
                </a:solidFill>
              </a:rPr>
              <a:t>I</a:t>
            </a:r>
            <a:r>
              <a:rPr b="1" lang="en-US" sz="2805"/>
              <a:t> am not my own, </a:t>
            </a:r>
            <a:r>
              <a:rPr b="1" lang="en-US" sz="2805">
                <a:solidFill>
                  <a:srgbClr val="FFFF00"/>
                </a:solidFill>
              </a:rPr>
              <a:t>I</a:t>
            </a:r>
            <a:r>
              <a:rPr b="1" lang="en-US" sz="2805"/>
              <a:t> was bought with a price”. </a:t>
            </a:r>
            <a:r>
              <a:rPr b="1" lang="en-US" sz="2805">
                <a:solidFill>
                  <a:srgbClr val="FFFF00"/>
                </a:solidFill>
              </a:rPr>
              <a:t>I</a:t>
            </a:r>
            <a:r>
              <a:rPr b="1" lang="en-US" sz="2805"/>
              <a:t> am NOT lost. </a:t>
            </a:r>
            <a:r>
              <a:rPr b="1" lang="en-US" sz="2805">
                <a:solidFill>
                  <a:srgbClr val="FFFF00"/>
                </a:solidFill>
              </a:rPr>
              <a:t>I</a:t>
            </a:r>
            <a:r>
              <a:rPr b="1" lang="en-US" sz="2805"/>
              <a:t> am a Saved Child of God--completely secure.</a:t>
            </a:r>
            <a:endParaRPr/>
          </a:p>
          <a:p>
            <a:pPr indent="-327279" lvl="0" marL="548640" rtl="0" algn="l">
              <a:lnSpc>
                <a:spcPct val="90000"/>
              </a:lnSpc>
              <a:spcBef>
                <a:spcPts val="408"/>
              </a:spcBef>
              <a:spcAft>
                <a:spcPts val="0"/>
              </a:spcAft>
              <a:buSzPts val="1326"/>
              <a:buNone/>
            </a:pPr>
            <a:r>
              <a:t/>
            </a:r>
            <a:endParaRPr b="1" sz="2040"/>
          </a:p>
          <a:p>
            <a:pPr indent="-327279" lvl="0" marL="548640" rtl="0" algn="l">
              <a:lnSpc>
                <a:spcPct val="90000"/>
              </a:lnSpc>
              <a:spcBef>
                <a:spcPts val="408"/>
              </a:spcBef>
              <a:spcAft>
                <a:spcPts val="0"/>
              </a:spcAft>
              <a:buSzPts val="1326"/>
              <a:buNone/>
            </a:pPr>
            <a:r>
              <a:t/>
            </a:r>
            <a:endParaRPr b="1" sz="2040"/>
          </a:p>
          <a:p>
            <a:pPr indent="0" lvl="0" marL="137160" rtl="0" algn="ctr">
              <a:lnSpc>
                <a:spcPct val="90000"/>
              </a:lnSpc>
              <a:spcBef>
                <a:spcPts val="408"/>
              </a:spcBef>
              <a:spcAft>
                <a:spcPts val="0"/>
              </a:spcAft>
              <a:buSzPts val="1326"/>
              <a:buNone/>
            </a:pPr>
            <a:r>
              <a:rPr b="1" lang="en-US" sz="2040"/>
              <a:t>From Shrift Letter</a:t>
            </a:r>
            <a:endParaRPr b="1" sz="2040"/>
          </a:p>
          <a:p>
            <a:pPr indent="0" lvl="0" marL="137160" rtl="0" algn="l">
              <a:lnSpc>
                <a:spcPct val="90000"/>
              </a:lnSpc>
              <a:spcBef>
                <a:spcPts val="544"/>
              </a:spcBef>
              <a:spcAft>
                <a:spcPts val="0"/>
              </a:spcAft>
              <a:buSzPts val="1768"/>
              <a:buNone/>
            </a:pPr>
            <a:r>
              <a:t/>
            </a:r>
            <a:endParaRPr sz="272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8"/>
          <p:cNvSpPr txBox="1"/>
          <p:nvPr>
            <p:ph idx="1" type="body"/>
          </p:nvPr>
        </p:nvSpPr>
        <p:spPr>
          <a:xfrm>
            <a:off x="304800" y="1371600"/>
            <a:ext cx="8610600" cy="54102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lnSpc>
                <a:spcPct val="140000"/>
              </a:lnSpc>
              <a:spcBef>
                <a:spcPts val="0"/>
              </a:spcBef>
              <a:spcAft>
                <a:spcPts val="0"/>
              </a:spcAft>
              <a:buSzPts val="1820"/>
              <a:buNone/>
            </a:pPr>
            <a:r>
              <a:rPr b="1" baseline="30000" lang="en-US" sz="3600"/>
              <a:t>19 </a:t>
            </a:r>
            <a:r>
              <a:rPr b="1" lang="en-US" sz="3600"/>
              <a:t>for I know that through your prayers and God’s provision of the Spirit of Jesus Christ what has happened to me will turn out for my deliverance.</a:t>
            </a:r>
            <a:r>
              <a:rPr b="1" baseline="30000" lang="en-US" sz="3600"/>
              <a:t>[</a:t>
            </a:r>
            <a:r>
              <a:rPr b="1" baseline="30000" lang="en-US" sz="3600" u="sng">
                <a:solidFill>
                  <a:schemeClr val="hlink"/>
                </a:solidFill>
                <a:hlinkClick r:id="rId3"/>
              </a:rPr>
              <a:t>a</a:t>
            </a:r>
            <a:r>
              <a:rPr b="1" baseline="30000" lang="en-US" sz="3600"/>
              <a:t>]</a:t>
            </a:r>
            <a:r>
              <a:rPr b="1" lang="en-US" sz="3600"/>
              <a:t> ...</a:t>
            </a:r>
            <a:endParaRPr b="1" sz="3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9"/>
          <p:cNvSpPr txBox="1"/>
          <p:nvPr>
            <p:ph idx="1" type="body"/>
          </p:nvPr>
        </p:nvSpPr>
        <p:spPr>
          <a:xfrm>
            <a:off x="304800" y="304800"/>
            <a:ext cx="8610600" cy="64770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lnSpc>
                <a:spcPct val="140000"/>
              </a:lnSpc>
              <a:spcBef>
                <a:spcPts val="0"/>
              </a:spcBef>
              <a:spcAft>
                <a:spcPts val="0"/>
              </a:spcAft>
              <a:buSzPts val="1820"/>
              <a:buNone/>
            </a:pPr>
            <a:r>
              <a:rPr b="1" baseline="30000" lang="en-US" sz="3600"/>
              <a:t>20 </a:t>
            </a:r>
            <a:r>
              <a:rPr b="1" lang="en-US" sz="3600"/>
              <a:t>I eagerly expect and hope that I will in no way be ashamed, but will have sufficient courage so that now as always Christ will be exalted in my body, whether by life or by death. </a:t>
            </a:r>
            <a:r>
              <a:rPr b="1" baseline="30000" lang="en-US" sz="3600"/>
              <a:t>21 </a:t>
            </a:r>
            <a:r>
              <a:rPr b="1" lang="en-US" sz="3600"/>
              <a:t>For to me, to live is Christ and to die is gain. ...</a:t>
            </a:r>
            <a:endParaRPr b="1" sz="3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0"/>
          <p:cNvSpPr txBox="1"/>
          <p:nvPr>
            <p:ph idx="1" type="body"/>
          </p:nvPr>
        </p:nvSpPr>
        <p:spPr>
          <a:xfrm>
            <a:off x="304800" y="304800"/>
            <a:ext cx="8610600" cy="64770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lnSpc>
                <a:spcPct val="140000"/>
              </a:lnSpc>
              <a:spcBef>
                <a:spcPts val="0"/>
              </a:spcBef>
              <a:spcAft>
                <a:spcPts val="0"/>
              </a:spcAft>
              <a:buSzPts val="1820"/>
              <a:buNone/>
            </a:pPr>
            <a:r>
              <a:rPr b="1" baseline="30000" lang="en-US" sz="3600"/>
              <a:t>22 </a:t>
            </a:r>
            <a:r>
              <a:rPr b="1" lang="en-US" sz="3600"/>
              <a:t>If I am to go on living in the body, this will mean fruitful labor for me. Yet what shall I choose? I do not know!</a:t>
            </a:r>
            <a:endParaRPr sz="3600"/>
          </a:p>
          <a:p>
            <a:pPr indent="0" lvl="0" marL="137160" rtl="0" algn="ctr">
              <a:lnSpc>
                <a:spcPct val="90000"/>
              </a:lnSpc>
              <a:spcBef>
                <a:spcPts val="320"/>
              </a:spcBef>
              <a:spcAft>
                <a:spcPts val="0"/>
              </a:spcAft>
              <a:buSzPts val="1040"/>
              <a:buNone/>
            </a:pPr>
            <a:r>
              <a:rPr b="1" lang="en-US" sz="3600"/>
              <a:t>Philippians 1:19-22</a:t>
            </a:r>
            <a:endParaRPr b="1" sz="3600"/>
          </a:p>
          <a:p>
            <a:pPr indent="0" lvl="0" marL="137160" rtl="0" algn="l">
              <a:lnSpc>
                <a:spcPct val="90000"/>
              </a:lnSpc>
              <a:spcBef>
                <a:spcPts val="320"/>
              </a:spcBef>
              <a:spcAft>
                <a:spcPts val="0"/>
              </a:spcAft>
              <a:buSzPts val="1040"/>
              <a:buNone/>
            </a:pPr>
            <a:r>
              <a:t/>
            </a:r>
            <a:endParaRPr b="1" sz="36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1"/>
          <p:cNvSpPr txBox="1"/>
          <p:nvPr>
            <p:ph idx="1" type="body"/>
          </p:nvPr>
        </p:nvSpPr>
        <p:spPr>
          <a:xfrm>
            <a:off x="304800" y="1371600"/>
            <a:ext cx="8610600" cy="54102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lnSpc>
                <a:spcPct val="150000"/>
              </a:lnSpc>
              <a:spcBef>
                <a:spcPts val="0"/>
              </a:spcBef>
              <a:spcAft>
                <a:spcPts val="0"/>
              </a:spcAft>
              <a:buSzPts val="1820"/>
              <a:buNone/>
            </a:pPr>
            <a:r>
              <a:rPr b="1" baseline="30000" lang="en-US" sz="3600"/>
              <a:t>23 </a:t>
            </a:r>
            <a:r>
              <a:rPr b="1" lang="en-US" sz="3600"/>
              <a:t>I am torn between the two: I desire to depart and be with Christ, which is better by far; </a:t>
            </a:r>
            <a:r>
              <a:rPr b="1" baseline="30000" lang="en-US" sz="3600"/>
              <a:t>24 </a:t>
            </a:r>
            <a:r>
              <a:rPr b="1" lang="en-US" sz="3600"/>
              <a:t>but it is more necessary for you that I remain in the body. ... </a:t>
            </a:r>
            <a:endParaRPr b="1"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ph idx="1" type="subTitle"/>
          </p:nvPr>
        </p:nvSpPr>
        <p:spPr>
          <a:xfrm>
            <a:off x="228600" y="1219200"/>
            <a:ext cx="8686800" cy="53340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rtl="0" algn="ctr">
              <a:lnSpc>
                <a:spcPct val="115000"/>
              </a:lnSpc>
              <a:spcBef>
                <a:spcPts val="0"/>
              </a:spcBef>
              <a:spcAft>
                <a:spcPts val="0"/>
              </a:spcAft>
              <a:buSzPts val="1820"/>
              <a:buNone/>
            </a:pPr>
            <a:r>
              <a:rPr b="1" lang="en-US" sz="3600"/>
              <a:t>“For my thoughts are not your thoughts, </a:t>
            </a:r>
            <a:endParaRPr sz="3600"/>
          </a:p>
          <a:p>
            <a:pPr indent="0" lvl="0" marL="0" rtl="0" algn="ctr">
              <a:spcBef>
                <a:spcPts val="640"/>
              </a:spcBef>
              <a:spcAft>
                <a:spcPts val="0"/>
              </a:spcAft>
              <a:buSzPts val="2080"/>
              <a:buNone/>
            </a:pPr>
            <a:r>
              <a:rPr b="1" lang="en-US" sz="3600"/>
              <a:t>neither are your ways my ways,” </a:t>
            </a:r>
            <a:endParaRPr sz="3600"/>
          </a:p>
          <a:p>
            <a:pPr indent="0" lvl="0" marL="0" rtl="0" algn="ctr">
              <a:spcBef>
                <a:spcPts val="640"/>
              </a:spcBef>
              <a:spcAft>
                <a:spcPts val="0"/>
              </a:spcAft>
              <a:buSzPts val="2080"/>
              <a:buNone/>
            </a:pPr>
            <a:r>
              <a:rPr b="1" lang="en-US" sz="3600"/>
              <a:t>declares the LORD. </a:t>
            </a:r>
            <a:endParaRPr sz="3600"/>
          </a:p>
          <a:p>
            <a:pPr indent="0" lvl="0" marL="0" rtl="0" algn="ctr">
              <a:spcBef>
                <a:spcPts val="560"/>
              </a:spcBef>
              <a:spcAft>
                <a:spcPts val="0"/>
              </a:spcAft>
              <a:buSzPts val="1820"/>
              <a:buNone/>
            </a:pPr>
            <a:r>
              <a:t/>
            </a:r>
            <a:endParaRPr b="1" sz="3600"/>
          </a:p>
          <a:p>
            <a:pPr indent="0" lvl="0" marL="0" rtl="0" algn="ctr">
              <a:spcBef>
                <a:spcPts val="400"/>
              </a:spcBef>
              <a:spcAft>
                <a:spcPts val="0"/>
              </a:spcAft>
              <a:buSzPts val="1300"/>
              <a:buNone/>
            </a:pPr>
            <a:r>
              <a:rPr b="1" lang="en-US" sz="3600"/>
              <a:t>Isaiah 55:8 (NIV)</a:t>
            </a:r>
            <a:endParaRPr b="1" sz="36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2"/>
          <p:cNvSpPr txBox="1"/>
          <p:nvPr>
            <p:ph idx="1" type="body"/>
          </p:nvPr>
        </p:nvSpPr>
        <p:spPr>
          <a:xfrm>
            <a:off x="304800" y="304800"/>
            <a:ext cx="8610600" cy="64770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lnSpc>
                <a:spcPct val="150000"/>
              </a:lnSpc>
              <a:spcBef>
                <a:spcPts val="0"/>
              </a:spcBef>
              <a:spcAft>
                <a:spcPts val="0"/>
              </a:spcAft>
              <a:buSzPts val="1820"/>
              <a:buNone/>
            </a:pPr>
            <a:r>
              <a:rPr b="1" baseline="30000" lang="en-US" sz="3600"/>
              <a:t>25 </a:t>
            </a:r>
            <a:r>
              <a:rPr b="1" lang="en-US" sz="3600"/>
              <a:t>Convinced of this, I know that I will remain, and I will continue with all of you for your progress and joy in the faith, </a:t>
            </a:r>
            <a:r>
              <a:rPr b="1" baseline="30000" lang="en-US" sz="3600"/>
              <a:t>26 </a:t>
            </a:r>
            <a:r>
              <a:rPr b="1" lang="en-US" sz="3600"/>
              <a:t>so that through my being with you again your boasting in Christ Jesus will abound on account of me.</a:t>
            </a:r>
            <a:endParaRPr b="1" sz="3600"/>
          </a:p>
          <a:p>
            <a:pPr indent="0" lvl="0" marL="137160" rtl="0" algn="ctr">
              <a:lnSpc>
                <a:spcPct val="150000"/>
              </a:lnSpc>
              <a:spcBef>
                <a:spcPts val="360"/>
              </a:spcBef>
              <a:spcAft>
                <a:spcPts val="0"/>
              </a:spcAft>
              <a:buSzPts val="1170"/>
              <a:buNone/>
            </a:pPr>
            <a:r>
              <a:rPr b="1" lang="en-US" sz="3600"/>
              <a:t>Philippians 1:23-26</a:t>
            </a:r>
            <a:endParaRPr b="1" sz="3600"/>
          </a:p>
          <a:p>
            <a:pPr indent="0" lvl="0" marL="137160" rtl="0" algn="l">
              <a:spcBef>
                <a:spcPts val="320"/>
              </a:spcBef>
              <a:spcAft>
                <a:spcPts val="0"/>
              </a:spcAft>
              <a:buSzPts val="1040"/>
              <a:buNone/>
            </a:pPr>
            <a:r>
              <a:t/>
            </a:r>
            <a:endParaRPr b="1" sz="3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33"/>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rtl="0" algn="l">
              <a:lnSpc>
                <a:spcPct val="107000"/>
              </a:lnSpc>
              <a:spcBef>
                <a:spcPts val="0"/>
              </a:spcBef>
              <a:spcAft>
                <a:spcPts val="0"/>
              </a:spcAft>
              <a:buClr>
                <a:srgbClr val="F9F9F9"/>
              </a:buClr>
              <a:buSzPts val="1820"/>
              <a:buNone/>
            </a:pPr>
            <a:r>
              <a:t/>
            </a:r>
            <a:endParaRPr baseline="30000" sz="3400">
              <a:solidFill>
                <a:srgbClr val="FFFFFF"/>
              </a:solidFill>
              <a:latin typeface="Calibri"/>
              <a:ea typeface="Calibri"/>
              <a:cs typeface="Calibri"/>
              <a:sym typeface="Calibri"/>
            </a:endParaRPr>
          </a:p>
          <a:p>
            <a:pPr indent="0" lvl="0" marL="137160" rtl="0" algn="l">
              <a:lnSpc>
                <a:spcPct val="150000"/>
              </a:lnSpc>
              <a:spcBef>
                <a:spcPts val="640"/>
              </a:spcBef>
              <a:spcAft>
                <a:spcPts val="0"/>
              </a:spcAft>
              <a:buSzPts val="2080"/>
              <a:buNone/>
            </a:pPr>
            <a:r>
              <a:rPr b="1" baseline="30000" lang="en-US" sz="3400"/>
              <a:t>15 </a:t>
            </a:r>
            <a:r>
              <a:rPr b="1" lang="en-US" sz="3400"/>
              <a:t>“If you love me, obey my commandments. </a:t>
            </a:r>
            <a:r>
              <a:rPr b="1" baseline="30000" lang="en-US" sz="3400"/>
              <a:t>16 </a:t>
            </a:r>
            <a:r>
              <a:rPr b="1" lang="en-US" sz="3400"/>
              <a:t>And I will ask the Father, and he will give you another Advocate,</a:t>
            </a:r>
            <a:r>
              <a:rPr b="1" baseline="30000" lang="en-US" sz="3400"/>
              <a:t> </a:t>
            </a:r>
            <a:r>
              <a:rPr b="1" lang="en-US" sz="3400"/>
              <a:t>who will never leave you. </a:t>
            </a:r>
            <a:r>
              <a:rPr b="1" baseline="30000" lang="en-US" sz="3400"/>
              <a:t>17 </a:t>
            </a:r>
            <a:r>
              <a:rPr b="1" lang="en-US" sz="3400"/>
              <a:t>He is the Holy Spirit, who leads into all truth.</a:t>
            </a:r>
            <a:endParaRPr b="1" sz="3400"/>
          </a:p>
          <a:p>
            <a:pPr indent="0" lvl="0" marL="137160" rtl="0" algn="ctr">
              <a:spcBef>
                <a:spcPts val="400"/>
              </a:spcBef>
              <a:spcAft>
                <a:spcPts val="0"/>
              </a:spcAft>
              <a:buSzPts val="1300"/>
              <a:buNone/>
            </a:pPr>
            <a:r>
              <a:rPr b="1" lang="en-US" sz="3400"/>
              <a:t>John 14:15-17a (NLT) </a:t>
            </a:r>
            <a:endParaRPr sz="3400"/>
          </a:p>
          <a:p>
            <a:pPr indent="0" lvl="0" marL="137160" rtl="0" algn="l">
              <a:spcBef>
                <a:spcPts val="400"/>
              </a:spcBef>
              <a:spcAft>
                <a:spcPts val="0"/>
              </a:spcAft>
              <a:buSzPts val="1300"/>
              <a:buNone/>
            </a:pPr>
            <a:r>
              <a:t/>
            </a:r>
            <a:endParaRPr sz="3400"/>
          </a:p>
          <a:p>
            <a:pPr indent="0" lvl="0" marL="137160" rtl="0" algn="l">
              <a:spcBef>
                <a:spcPts val="560"/>
              </a:spcBef>
              <a:spcAft>
                <a:spcPts val="0"/>
              </a:spcAft>
              <a:buSzPts val="1820"/>
              <a:buNone/>
            </a:pPr>
            <a:r>
              <a:t/>
            </a:r>
            <a:endParaRPr sz="3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34"/>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spcBef>
                <a:spcPts val="0"/>
              </a:spcBef>
              <a:spcAft>
                <a:spcPts val="0"/>
              </a:spcAft>
              <a:buSzPts val="2340"/>
              <a:buNone/>
            </a:pPr>
            <a:r>
              <a:t/>
            </a:r>
            <a:endParaRPr b="1" sz="3600"/>
          </a:p>
          <a:p>
            <a:pPr indent="0" lvl="0" marL="137160" rtl="0" algn="l">
              <a:spcBef>
                <a:spcPts val="720"/>
              </a:spcBef>
              <a:spcAft>
                <a:spcPts val="0"/>
              </a:spcAft>
              <a:buSzPts val="2340"/>
              <a:buNone/>
            </a:pPr>
            <a:r>
              <a:t/>
            </a:r>
            <a:endParaRPr b="1" sz="3600"/>
          </a:p>
          <a:p>
            <a:pPr indent="0" lvl="0" marL="137160" rtl="0" algn="ctr">
              <a:lnSpc>
                <a:spcPct val="150000"/>
              </a:lnSpc>
              <a:spcBef>
                <a:spcPts val="720"/>
              </a:spcBef>
              <a:spcAft>
                <a:spcPts val="0"/>
              </a:spcAft>
              <a:buSzPts val="2340"/>
              <a:buNone/>
            </a:pPr>
            <a:r>
              <a:rPr b="1" lang="en-US" sz="3600"/>
              <a:t>God is our refuge and strength, an ever-present help in trouble</a:t>
            </a:r>
            <a:endParaRPr sz="3600"/>
          </a:p>
          <a:p>
            <a:pPr indent="0" lvl="0" marL="137160" rtl="0" algn="l">
              <a:spcBef>
                <a:spcPts val="560"/>
              </a:spcBef>
              <a:spcAft>
                <a:spcPts val="0"/>
              </a:spcAft>
              <a:buSzPts val="1820"/>
              <a:buNone/>
            </a:pPr>
            <a:r>
              <a:t/>
            </a:r>
            <a:endParaRPr>
              <a:solidFill>
                <a:srgbClr val="FFFF00"/>
              </a:solidFill>
              <a:latin typeface="Calibri"/>
              <a:ea typeface="Calibri"/>
              <a:cs typeface="Calibri"/>
              <a:sym typeface="Calibri"/>
            </a:endParaRPr>
          </a:p>
          <a:p>
            <a:pPr indent="0" lvl="0" marL="137160" rtl="0" algn="ctr">
              <a:spcBef>
                <a:spcPts val="480"/>
              </a:spcBef>
              <a:spcAft>
                <a:spcPts val="0"/>
              </a:spcAft>
              <a:buSzPts val="1560"/>
              <a:buNone/>
            </a:pPr>
            <a:r>
              <a:t/>
            </a:r>
            <a:endParaRPr b="1" sz="2400"/>
          </a:p>
          <a:p>
            <a:pPr indent="0" lvl="0" marL="137160" rtl="0" algn="ctr">
              <a:spcBef>
                <a:spcPts val="480"/>
              </a:spcBef>
              <a:spcAft>
                <a:spcPts val="0"/>
              </a:spcAft>
              <a:buSzPts val="1560"/>
              <a:buNone/>
            </a:pPr>
            <a:r>
              <a:rPr b="1" lang="en-US" sz="2400"/>
              <a:t>Psalm 46:1 (NIV) </a:t>
            </a:r>
            <a:endParaRPr sz="2400"/>
          </a:p>
          <a:p>
            <a:pPr indent="0" lvl="0" marL="137160" rtl="0" algn="ctr">
              <a:spcBef>
                <a:spcPts val="480"/>
              </a:spcBef>
              <a:spcAft>
                <a:spcPts val="0"/>
              </a:spcAft>
              <a:buSzPts val="1560"/>
              <a:buNone/>
            </a:pPr>
            <a:r>
              <a:t/>
            </a:r>
            <a:endParaRPr sz="240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5"/>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spcBef>
                <a:spcPts val="0"/>
              </a:spcBef>
              <a:spcAft>
                <a:spcPts val="0"/>
              </a:spcAft>
              <a:buSzPts val="2080"/>
              <a:buNone/>
            </a:pPr>
            <a:r>
              <a:t/>
            </a:r>
            <a:endParaRPr b="1" baseline="30000" sz="3200"/>
          </a:p>
          <a:p>
            <a:pPr indent="0" lvl="0" marL="137160" rtl="0" algn="l">
              <a:lnSpc>
                <a:spcPct val="150000"/>
              </a:lnSpc>
              <a:spcBef>
                <a:spcPts val="640"/>
              </a:spcBef>
              <a:spcAft>
                <a:spcPts val="0"/>
              </a:spcAft>
              <a:buSzPts val="2080"/>
              <a:buNone/>
            </a:pPr>
            <a:r>
              <a:rPr b="1" baseline="30000" lang="en-US" sz="3200"/>
              <a:t>10 </a:t>
            </a:r>
            <a:r>
              <a:rPr b="1" lang="en-US" sz="3200"/>
              <a:t>So do not fear, for I am with you;</a:t>
            </a:r>
            <a:br>
              <a:rPr b="1" lang="en-US" sz="3200"/>
            </a:br>
            <a:r>
              <a:rPr b="1" lang="en-US" sz="3200"/>
              <a:t>    do not be dismayed, for I am your God.</a:t>
            </a:r>
            <a:br>
              <a:rPr b="1" lang="en-US" sz="3200"/>
            </a:br>
            <a:r>
              <a:rPr b="1" lang="en-US" sz="3200"/>
              <a:t>I will strengthen you and help you;</a:t>
            </a:r>
            <a:br>
              <a:rPr b="1" lang="en-US" sz="3200"/>
            </a:br>
            <a:r>
              <a:rPr b="1" lang="en-US" sz="3200"/>
              <a:t>    I will uphold you with my righteous right hand.</a:t>
            </a:r>
            <a:endParaRPr/>
          </a:p>
          <a:p>
            <a:pPr indent="-295910" lvl="0" marL="548640" rtl="0" algn="l">
              <a:spcBef>
                <a:spcPts val="560"/>
              </a:spcBef>
              <a:spcAft>
                <a:spcPts val="0"/>
              </a:spcAft>
              <a:buSzPts val="1820"/>
              <a:buNone/>
            </a:pPr>
            <a:r>
              <a:t/>
            </a:r>
            <a:endParaRPr>
              <a:latin typeface="Calibri"/>
              <a:ea typeface="Calibri"/>
              <a:cs typeface="Calibri"/>
              <a:sym typeface="Calibri"/>
            </a:endParaRPr>
          </a:p>
          <a:p>
            <a:pPr indent="0" lvl="0" marL="0" rtl="0" algn="ctr">
              <a:lnSpc>
                <a:spcPct val="115000"/>
              </a:lnSpc>
              <a:spcBef>
                <a:spcPts val="0"/>
              </a:spcBef>
              <a:spcAft>
                <a:spcPts val="0"/>
              </a:spcAft>
              <a:buClr>
                <a:srgbClr val="F9F9F9"/>
              </a:buClr>
              <a:buSzPts val="1560"/>
              <a:buNone/>
            </a:pPr>
            <a:r>
              <a:rPr b="1" lang="en-US" sz="2400"/>
              <a:t>Isaiah 41:10 (NIV)  </a:t>
            </a:r>
            <a:endParaRPr sz="2400"/>
          </a:p>
          <a:p>
            <a:pPr indent="0" lvl="0" marL="0" rtl="0" algn="ctr">
              <a:lnSpc>
                <a:spcPct val="115000"/>
              </a:lnSpc>
              <a:spcBef>
                <a:spcPts val="1000"/>
              </a:spcBef>
              <a:spcAft>
                <a:spcPts val="0"/>
              </a:spcAft>
              <a:buClr>
                <a:srgbClr val="F9F9F9"/>
              </a:buClr>
              <a:buSzPts val="1560"/>
              <a:buNone/>
            </a:pPr>
            <a:r>
              <a:rPr lang="en-US" sz="2400">
                <a:solidFill>
                  <a:srgbClr val="FFFFFF"/>
                </a:solidFill>
                <a:latin typeface="Calibri"/>
                <a:ea typeface="Calibri"/>
                <a:cs typeface="Calibri"/>
                <a:sym typeface="Calibri"/>
              </a:rPr>
              <a:t> </a:t>
            </a:r>
            <a:endParaRPr sz="2400">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5"/>
          <p:cNvSpPr txBox="1"/>
          <p:nvPr>
            <p:ph idx="1" type="subTitle"/>
          </p:nvPr>
        </p:nvSpPr>
        <p:spPr>
          <a:xfrm>
            <a:off x="228600" y="838200"/>
            <a:ext cx="8686800" cy="53340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rtl="0" algn="ctr">
              <a:lnSpc>
                <a:spcPct val="115000"/>
              </a:lnSpc>
              <a:spcBef>
                <a:spcPts val="0"/>
              </a:spcBef>
              <a:spcAft>
                <a:spcPts val="0"/>
              </a:spcAft>
              <a:buSzPts val="1820"/>
              <a:buNone/>
            </a:pPr>
            <a:r>
              <a:rPr lang="en-US" sz="3600"/>
              <a:t>  </a:t>
            </a:r>
            <a:r>
              <a:rPr b="1" lang="en-US" sz="3600"/>
              <a:t>A</a:t>
            </a:r>
            <a:r>
              <a:rPr b="1" lang="en-US" sz="3600"/>
              <a:t>s for God, his way is perfect; </a:t>
            </a:r>
            <a:endParaRPr sz="3600"/>
          </a:p>
          <a:p>
            <a:pPr indent="0" lvl="0" marL="0" rtl="0" algn="ctr">
              <a:lnSpc>
                <a:spcPct val="150000"/>
              </a:lnSpc>
              <a:spcBef>
                <a:spcPts val="560"/>
              </a:spcBef>
              <a:spcAft>
                <a:spcPts val="0"/>
              </a:spcAft>
              <a:buSzPts val="1820"/>
              <a:buNone/>
            </a:pPr>
            <a:r>
              <a:rPr b="1" lang="en-US" sz="3600"/>
              <a:t>the word of the LORD is flawless. </a:t>
            </a:r>
            <a:endParaRPr sz="3600"/>
          </a:p>
          <a:p>
            <a:pPr indent="0" lvl="0" marL="0" rtl="0" algn="ctr">
              <a:spcBef>
                <a:spcPts val="560"/>
              </a:spcBef>
              <a:spcAft>
                <a:spcPts val="0"/>
              </a:spcAft>
              <a:buSzPts val="1820"/>
              <a:buNone/>
            </a:pPr>
            <a:r>
              <a:rPr b="1" lang="en-US" sz="3600"/>
              <a:t>He is a shield </a:t>
            </a:r>
            <a:endParaRPr sz="3600"/>
          </a:p>
          <a:p>
            <a:pPr indent="0" lvl="0" marL="0" rtl="0" algn="ctr">
              <a:spcBef>
                <a:spcPts val="560"/>
              </a:spcBef>
              <a:spcAft>
                <a:spcPts val="0"/>
              </a:spcAft>
              <a:buSzPts val="1820"/>
              <a:buNone/>
            </a:pPr>
            <a:r>
              <a:rPr b="1" lang="en-US" sz="3600"/>
              <a:t>for all who take refuge in him.</a:t>
            </a:r>
            <a:endParaRPr sz="3600"/>
          </a:p>
          <a:p>
            <a:pPr indent="0" lvl="0" marL="0" rtl="0" algn="ctr">
              <a:spcBef>
                <a:spcPts val="560"/>
              </a:spcBef>
              <a:spcAft>
                <a:spcPts val="0"/>
              </a:spcAft>
              <a:buSzPts val="1820"/>
              <a:buNone/>
            </a:pPr>
            <a:r>
              <a:t/>
            </a:r>
            <a:endParaRPr b="1" sz="3600"/>
          </a:p>
          <a:p>
            <a:pPr indent="0" lvl="0" marL="0" rtl="0" algn="ctr">
              <a:spcBef>
                <a:spcPts val="400"/>
              </a:spcBef>
              <a:spcAft>
                <a:spcPts val="0"/>
              </a:spcAft>
              <a:buSzPts val="1300"/>
              <a:buNone/>
            </a:pPr>
            <a:r>
              <a:rPr b="1" lang="en-US" sz="3600"/>
              <a:t>Psalm 18:30 (NIV)</a:t>
            </a:r>
            <a:endParaRPr b="1" sz="3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6"/>
          <p:cNvSpPr txBox="1"/>
          <p:nvPr>
            <p:ph idx="1" type="subTitle"/>
          </p:nvPr>
        </p:nvSpPr>
        <p:spPr>
          <a:xfrm>
            <a:off x="228600" y="381000"/>
            <a:ext cx="8686800" cy="61722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rtl="0" algn="ctr">
              <a:spcBef>
                <a:spcPts val="0"/>
              </a:spcBef>
              <a:spcAft>
                <a:spcPts val="0"/>
              </a:spcAft>
              <a:buSzPts val="2080"/>
              <a:buNone/>
            </a:pPr>
            <a:r>
              <a:rPr b="1" lang="en-US" sz="3200"/>
              <a:t> </a:t>
            </a:r>
            <a:endParaRPr sz="3200"/>
          </a:p>
          <a:p>
            <a:pPr indent="0" lvl="0" marL="0" rtl="0" algn="ctr">
              <a:spcBef>
                <a:spcPts val="640"/>
              </a:spcBef>
              <a:spcAft>
                <a:spcPts val="0"/>
              </a:spcAft>
              <a:buSzPts val="2080"/>
              <a:buNone/>
            </a:pPr>
            <a:r>
              <a:rPr b="1" baseline="30000" lang="en-US" sz="3200"/>
              <a:t>11 </a:t>
            </a:r>
            <a:r>
              <a:rPr b="1" lang="en-US" sz="3200"/>
              <a:t>For I know the plans I have for you,” declares the Lord, “plans to prosper you and not to harm you, plans to give you hope and a future.    </a:t>
            </a:r>
            <a:r>
              <a:rPr b="1" lang="en-US" sz="2000"/>
              <a:t>(NIV)</a:t>
            </a:r>
            <a:endParaRPr sz="2000"/>
          </a:p>
          <a:p>
            <a:pPr indent="0" lvl="0" marL="0" rtl="0" algn="ctr">
              <a:spcBef>
                <a:spcPts val="640"/>
              </a:spcBef>
              <a:spcAft>
                <a:spcPts val="0"/>
              </a:spcAft>
              <a:buSzPts val="2080"/>
              <a:buNone/>
            </a:pPr>
            <a:r>
              <a:rPr b="1" lang="en-US" sz="3200"/>
              <a:t>  </a:t>
            </a:r>
            <a:endParaRPr sz="3200"/>
          </a:p>
          <a:p>
            <a:pPr indent="0" lvl="0" marL="0" rtl="0" algn="ctr">
              <a:spcBef>
                <a:spcPts val="640"/>
              </a:spcBef>
              <a:spcAft>
                <a:spcPts val="0"/>
              </a:spcAft>
              <a:buSzPts val="2080"/>
              <a:buNone/>
            </a:pPr>
            <a:r>
              <a:rPr b="1" baseline="30000" lang="en-US" sz="3200"/>
              <a:t> 11 </a:t>
            </a:r>
            <a:r>
              <a:rPr b="1" lang="en-US" sz="3200"/>
              <a:t>For I know the plans I have for you,” says the Lord. “They are plans for good and not for disaster, to give you a future and a hope.</a:t>
            </a:r>
            <a:endParaRPr/>
          </a:p>
          <a:p>
            <a:pPr indent="0" lvl="0" marL="0" rtl="0" algn="ctr">
              <a:spcBef>
                <a:spcPts val="400"/>
              </a:spcBef>
              <a:spcAft>
                <a:spcPts val="0"/>
              </a:spcAft>
              <a:buSzPts val="1300"/>
              <a:buNone/>
            </a:pPr>
            <a:r>
              <a:rPr lang="en-US" sz="2000">
                <a:latin typeface="Calibri"/>
                <a:ea typeface="Calibri"/>
                <a:cs typeface="Calibri"/>
                <a:sym typeface="Calibri"/>
              </a:rPr>
              <a:t>(NLT)</a:t>
            </a:r>
            <a:endParaRPr sz="2000">
              <a:latin typeface="Calibri"/>
              <a:ea typeface="Calibri"/>
              <a:cs typeface="Calibri"/>
              <a:sym typeface="Calibri"/>
            </a:endParaRPr>
          </a:p>
          <a:p>
            <a:pPr indent="0" lvl="0" marL="0" rtl="0" algn="ctr">
              <a:spcBef>
                <a:spcPts val="400"/>
              </a:spcBef>
              <a:spcAft>
                <a:spcPts val="0"/>
              </a:spcAft>
              <a:buSzPts val="1300"/>
              <a:buNone/>
            </a:pPr>
            <a:r>
              <a:rPr b="1" lang="en-US" sz="2000"/>
              <a:t>Jeremiah 29:11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7"/>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marR="0" rtl="0" algn="ctr">
              <a:lnSpc>
                <a:spcPct val="107000"/>
              </a:lnSpc>
              <a:spcBef>
                <a:spcPts val="0"/>
              </a:spcBef>
              <a:spcAft>
                <a:spcPts val="0"/>
              </a:spcAft>
              <a:buSzPts val="2080"/>
              <a:buNone/>
            </a:pPr>
            <a:r>
              <a:t/>
            </a:r>
            <a:endParaRPr baseline="30000" sz="3200">
              <a:latin typeface="Calibri"/>
              <a:ea typeface="Calibri"/>
              <a:cs typeface="Calibri"/>
              <a:sym typeface="Calibri"/>
            </a:endParaRPr>
          </a:p>
          <a:p>
            <a:pPr indent="0" lvl="0" marL="0" marR="0" rtl="0" algn="ctr">
              <a:lnSpc>
                <a:spcPct val="107000"/>
              </a:lnSpc>
              <a:spcBef>
                <a:spcPts val="800"/>
              </a:spcBef>
              <a:spcAft>
                <a:spcPts val="0"/>
              </a:spcAft>
              <a:buSzPts val="2080"/>
              <a:buNone/>
            </a:pPr>
            <a:r>
              <a:t/>
            </a:r>
            <a:endParaRPr baseline="30000" sz="3200">
              <a:latin typeface="Calibri"/>
              <a:ea typeface="Calibri"/>
              <a:cs typeface="Calibri"/>
              <a:sym typeface="Calibri"/>
            </a:endParaRPr>
          </a:p>
          <a:p>
            <a:pPr indent="0" lvl="0" marL="137160" rtl="0" algn="l">
              <a:lnSpc>
                <a:spcPct val="150000"/>
              </a:lnSpc>
              <a:spcBef>
                <a:spcPts val="1440"/>
              </a:spcBef>
              <a:spcAft>
                <a:spcPts val="0"/>
              </a:spcAft>
              <a:buSzPts val="2080"/>
              <a:buNone/>
            </a:pPr>
            <a:r>
              <a:rPr b="1" baseline="30000" lang="en-US" sz="3200"/>
              <a:t>12 </a:t>
            </a:r>
            <a:r>
              <a:rPr b="1" lang="en-US" sz="3200"/>
              <a:t>When Jesus spoke again to the people, he said, “I am the light of the world. Whoever follows me will never walk in darkness, but will have the light of life.” </a:t>
            </a:r>
            <a:endParaRPr sz="3200"/>
          </a:p>
          <a:p>
            <a:pPr indent="0" lvl="0" marL="137160" rtl="0" algn="ctr">
              <a:spcBef>
                <a:spcPts val="560"/>
              </a:spcBef>
              <a:spcAft>
                <a:spcPts val="0"/>
              </a:spcAft>
              <a:buSzPts val="1820"/>
              <a:buNone/>
            </a:pPr>
            <a:r>
              <a:t/>
            </a:r>
            <a:endParaRPr/>
          </a:p>
          <a:p>
            <a:pPr indent="0" lvl="0" marL="137160" rtl="0" algn="ctr">
              <a:spcBef>
                <a:spcPts val="560"/>
              </a:spcBef>
              <a:spcAft>
                <a:spcPts val="0"/>
              </a:spcAft>
              <a:buSzPts val="1820"/>
              <a:buNone/>
            </a:pPr>
            <a:r>
              <a:t/>
            </a:r>
            <a:endParaRPr/>
          </a:p>
          <a:p>
            <a:pPr indent="0" lvl="0" marL="137160" rtl="0" algn="ctr">
              <a:spcBef>
                <a:spcPts val="480"/>
              </a:spcBef>
              <a:spcAft>
                <a:spcPts val="0"/>
              </a:spcAft>
              <a:buSzPts val="1560"/>
              <a:buNone/>
            </a:pPr>
            <a:r>
              <a:rPr b="1" lang="en-US" sz="2400"/>
              <a:t>John 8:12 (NIV)</a:t>
            </a:r>
            <a:endParaRPr sz="2400"/>
          </a:p>
          <a:p>
            <a:pPr indent="0" lvl="0" marL="137160" rtl="0" algn="ctr">
              <a:spcBef>
                <a:spcPts val="560"/>
              </a:spcBef>
              <a:spcAft>
                <a:spcPts val="0"/>
              </a:spcAft>
              <a:buSzPts val="182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8"/>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marR="0" rtl="0" algn="ctr">
              <a:lnSpc>
                <a:spcPct val="115000"/>
              </a:lnSpc>
              <a:spcBef>
                <a:spcPts val="0"/>
              </a:spcBef>
              <a:spcAft>
                <a:spcPts val="0"/>
              </a:spcAft>
              <a:buSzPts val="1820"/>
              <a:buNone/>
            </a:pPr>
            <a:r>
              <a:rPr lang="en-US">
                <a:latin typeface="Calibri"/>
                <a:ea typeface="Calibri"/>
                <a:cs typeface="Calibri"/>
                <a:sym typeface="Calibri"/>
              </a:rPr>
              <a:t> </a:t>
            </a:r>
            <a:endParaRPr>
              <a:latin typeface="Calibri"/>
              <a:ea typeface="Calibri"/>
              <a:cs typeface="Calibri"/>
              <a:sym typeface="Calibri"/>
            </a:endParaRPr>
          </a:p>
          <a:p>
            <a:pPr indent="0" lvl="0" marL="137160" rtl="0" algn="l">
              <a:lnSpc>
                <a:spcPct val="150000"/>
              </a:lnSpc>
              <a:spcBef>
                <a:spcPts val="1640"/>
              </a:spcBef>
              <a:spcAft>
                <a:spcPts val="0"/>
              </a:spcAft>
              <a:buSzPts val="2080"/>
              <a:buNone/>
            </a:pPr>
            <a:r>
              <a:rPr b="1" baseline="30000" lang="en-US" sz="3200"/>
              <a:t>27 </a:t>
            </a:r>
            <a:r>
              <a:rPr b="1" lang="en-US" sz="3200"/>
              <a:t>My sheep listen to my voice; I know them, and they follow me. </a:t>
            </a:r>
            <a:r>
              <a:rPr b="1" baseline="30000" lang="en-US" sz="3200"/>
              <a:t>28 </a:t>
            </a:r>
            <a:r>
              <a:rPr b="1" lang="en-US" sz="3200"/>
              <a:t>I give them eternal life, and they shall never perish; no one can snatch them out of my hand. </a:t>
            </a:r>
            <a:endParaRPr sz="3200"/>
          </a:p>
          <a:p>
            <a:pPr indent="0" lvl="0" marL="137160" rtl="0" algn="ctr">
              <a:spcBef>
                <a:spcPts val="560"/>
              </a:spcBef>
              <a:spcAft>
                <a:spcPts val="0"/>
              </a:spcAft>
              <a:buSzPts val="1820"/>
              <a:buNone/>
            </a:pPr>
            <a:r>
              <a:t/>
            </a:r>
            <a:endParaRPr>
              <a:latin typeface="Calibri"/>
              <a:ea typeface="Calibri"/>
              <a:cs typeface="Calibri"/>
              <a:sym typeface="Calibri"/>
            </a:endParaRPr>
          </a:p>
          <a:p>
            <a:pPr indent="0" lvl="0" marL="137160" rtl="0" algn="ctr">
              <a:lnSpc>
                <a:spcPct val="150000"/>
              </a:lnSpc>
              <a:spcBef>
                <a:spcPts val="480"/>
              </a:spcBef>
              <a:spcAft>
                <a:spcPts val="0"/>
              </a:spcAft>
              <a:buSzPts val="1560"/>
              <a:buNone/>
            </a:pPr>
            <a:r>
              <a:rPr b="1" lang="en-US" sz="2400"/>
              <a:t>John 10:27–28 (NIV) </a:t>
            </a:r>
            <a:endParaRPr sz="2400"/>
          </a:p>
          <a:p>
            <a:pPr indent="0" lvl="0" marL="137160" rtl="0" algn="ctr">
              <a:spcBef>
                <a:spcPts val="560"/>
              </a:spcBef>
              <a:spcAft>
                <a:spcPts val="0"/>
              </a:spcAft>
              <a:buSzPts val="1820"/>
              <a:buNone/>
            </a:pPr>
            <a:r>
              <a:t/>
            </a:r>
            <a:endParaRPr>
              <a:latin typeface="Calibri"/>
              <a:ea typeface="Calibri"/>
              <a:cs typeface="Calibri"/>
              <a:sym typeface="Calibri"/>
            </a:endParaRPr>
          </a:p>
          <a:p>
            <a:pPr indent="0" lvl="0" marL="137160" rtl="0" algn="ctr">
              <a:spcBef>
                <a:spcPts val="560"/>
              </a:spcBef>
              <a:spcAft>
                <a:spcPts val="0"/>
              </a:spcAft>
              <a:buSzPts val="1820"/>
              <a:buNone/>
            </a:pPr>
            <a:r>
              <a:t/>
            </a:r>
            <a:endParaRPr>
              <a:latin typeface="Calibri"/>
              <a:ea typeface="Calibri"/>
              <a:cs typeface="Calibri"/>
              <a:sym typeface="Calibri"/>
            </a:endParaRPr>
          </a:p>
          <a:p>
            <a:pPr indent="0" lvl="0" marL="137160" rtl="0" algn="ctr">
              <a:spcBef>
                <a:spcPts val="560"/>
              </a:spcBef>
              <a:spcAft>
                <a:spcPts val="0"/>
              </a:spcAft>
              <a:buSzPts val="1820"/>
              <a:buNone/>
            </a:pPr>
            <a:r>
              <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9"/>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0" marR="0" rtl="0" algn="ctr">
              <a:lnSpc>
                <a:spcPct val="115000"/>
              </a:lnSpc>
              <a:spcBef>
                <a:spcPts val="0"/>
              </a:spcBef>
              <a:spcAft>
                <a:spcPts val="0"/>
              </a:spcAft>
              <a:buSzPts val="2080"/>
              <a:buNone/>
            </a:pPr>
            <a:r>
              <a:t/>
            </a:r>
            <a:endParaRPr b="1" sz="3600">
              <a:latin typeface="Calibri"/>
              <a:ea typeface="Calibri"/>
              <a:cs typeface="Calibri"/>
              <a:sym typeface="Calibri"/>
            </a:endParaRPr>
          </a:p>
          <a:p>
            <a:pPr indent="0" lvl="0" marL="137160" rtl="0" algn="l">
              <a:spcBef>
                <a:spcPts val="1640"/>
              </a:spcBef>
              <a:spcAft>
                <a:spcPts val="0"/>
              </a:spcAft>
              <a:buSzPts val="2080"/>
              <a:buNone/>
            </a:pPr>
            <a:r>
              <a:rPr b="1" baseline="30000" lang="en-US" sz="3600"/>
              <a:t>19 </a:t>
            </a:r>
            <a:r>
              <a:rPr b="1" lang="en-US" sz="3600"/>
              <a:t>“Do not store up for yourselves treasures on earth, where moth and rust destroy, and where thieves break in and steal. </a:t>
            </a:r>
            <a:r>
              <a:rPr b="1" baseline="30000" lang="en-US" sz="3600"/>
              <a:t>20 </a:t>
            </a:r>
            <a:r>
              <a:rPr b="1" lang="en-US" sz="3600"/>
              <a:t>But store up for yourselves treasures in heaven, where moth and rust do not destroy, and where thieves do not break in and steal.  ...</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0"/>
          <p:cNvSpPr txBox="1"/>
          <p:nvPr>
            <p:ph idx="1" type="body"/>
          </p:nvPr>
        </p:nvSpPr>
        <p:spPr>
          <a:xfrm>
            <a:off x="304800" y="1673325"/>
            <a:ext cx="8610600" cy="48798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l">
              <a:spcBef>
                <a:spcPts val="1640"/>
              </a:spcBef>
              <a:spcAft>
                <a:spcPts val="0"/>
              </a:spcAft>
              <a:buSzPts val="2080"/>
              <a:buNone/>
            </a:pPr>
            <a:r>
              <a:rPr b="1" baseline="30000" lang="en-US" sz="3600"/>
              <a:t>21 </a:t>
            </a:r>
            <a:r>
              <a:rPr b="1" lang="en-US" sz="3600"/>
              <a:t>For where your treasure is, there your heart will be also. </a:t>
            </a:r>
            <a:endParaRPr sz="3600"/>
          </a:p>
          <a:p>
            <a:pPr indent="0" lvl="0" marL="137160" rtl="0" algn="ctr">
              <a:spcBef>
                <a:spcPts val="560"/>
              </a:spcBef>
              <a:spcAft>
                <a:spcPts val="0"/>
              </a:spcAft>
              <a:buSzPts val="1820"/>
              <a:buNone/>
            </a:pPr>
            <a:r>
              <a:t/>
            </a:r>
            <a:endParaRPr sz="3600"/>
          </a:p>
          <a:p>
            <a:pPr indent="0" lvl="0" marL="137160" rtl="0" algn="ctr">
              <a:spcBef>
                <a:spcPts val="400"/>
              </a:spcBef>
              <a:spcAft>
                <a:spcPts val="0"/>
              </a:spcAft>
              <a:buSzPts val="1300"/>
              <a:buNone/>
            </a:pPr>
            <a:r>
              <a:rPr b="1" lang="en-US" sz="3600"/>
              <a:t>Matthew 6:19–21 (NIV) </a:t>
            </a:r>
            <a:endParaRPr sz="3600"/>
          </a:p>
          <a:p>
            <a:pPr indent="0" lvl="0" marL="137160" rtl="0" algn="ctr">
              <a:spcBef>
                <a:spcPts val="560"/>
              </a:spcBef>
              <a:spcAft>
                <a:spcPts val="0"/>
              </a:spcAft>
              <a:buSzPts val="1820"/>
              <a:buNone/>
            </a:pPr>
            <a:r>
              <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1"/>
          <p:cNvSpPr txBox="1"/>
          <p:nvPr>
            <p:ph idx="1" type="body"/>
          </p:nvPr>
        </p:nvSpPr>
        <p:spPr>
          <a:xfrm>
            <a:off x="304800" y="304800"/>
            <a:ext cx="8610600" cy="6248400"/>
          </a:xfrm>
          <a:prstGeom prst="rect">
            <a:avLst/>
          </a:prstGeom>
          <a:noFill/>
          <a:ln>
            <a:noFill/>
          </a:ln>
          <a:effectLst>
            <a:outerShdw blurRad="57150" rotWithShape="0" algn="bl" dir="5400000" dist="19050">
              <a:srgbClr val="000000">
                <a:alpha val="50000"/>
              </a:srgbClr>
            </a:outerShdw>
          </a:effectLst>
        </p:spPr>
        <p:txBody>
          <a:bodyPr anchorCtr="0" anchor="t" bIns="45700" lIns="91425" spcFirstLastPara="1" rIns="91425" wrap="square" tIns="45700">
            <a:noAutofit/>
          </a:bodyPr>
          <a:lstStyle/>
          <a:p>
            <a:pPr indent="0" lvl="0" marL="137160" rtl="0" algn="ctr">
              <a:spcBef>
                <a:spcPts val="0"/>
              </a:spcBef>
              <a:spcAft>
                <a:spcPts val="0"/>
              </a:spcAft>
              <a:buSzPts val="1820"/>
              <a:buNone/>
            </a:pPr>
            <a:r>
              <a:t/>
            </a:r>
            <a:endParaRPr b="1" baseline="30000"/>
          </a:p>
          <a:p>
            <a:pPr indent="0" lvl="0" marL="137160" rtl="0" algn="ctr">
              <a:lnSpc>
                <a:spcPct val="150000"/>
              </a:lnSpc>
              <a:spcBef>
                <a:spcPts val="560"/>
              </a:spcBef>
              <a:spcAft>
                <a:spcPts val="0"/>
              </a:spcAft>
              <a:buSzPts val="1820"/>
              <a:buNone/>
            </a:pPr>
            <a:r>
              <a:t/>
            </a:r>
            <a:endParaRPr b="1" baseline="30000"/>
          </a:p>
          <a:p>
            <a:pPr indent="0" lvl="0" marL="137160" rtl="0" algn="ctr">
              <a:lnSpc>
                <a:spcPct val="150000"/>
              </a:lnSpc>
              <a:spcBef>
                <a:spcPts val="640"/>
              </a:spcBef>
              <a:spcAft>
                <a:spcPts val="0"/>
              </a:spcAft>
              <a:buSzPts val="2080"/>
              <a:buNone/>
            </a:pPr>
            <a:r>
              <a:rPr b="1" baseline="30000" lang="en-US" sz="3200"/>
              <a:t>44 </a:t>
            </a:r>
            <a:r>
              <a:rPr b="1" lang="en-US" sz="3200"/>
              <a:t>“The kingdom of heaven is like treasure hidden in a field. When a man found it, he hid it again, and then in his joy went and sold all he had and bought that field. </a:t>
            </a:r>
            <a:endParaRPr b="1" sz="3200"/>
          </a:p>
          <a:p>
            <a:pPr indent="0" lvl="0" marL="137160" rtl="0" algn="ctr">
              <a:lnSpc>
                <a:spcPct val="150000"/>
              </a:lnSpc>
              <a:spcBef>
                <a:spcPts val="560"/>
              </a:spcBef>
              <a:spcAft>
                <a:spcPts val="0"/>
              </a:spcAft>
              <a:buSzPts val="1820"/>
              <a:buNone/>
            </a:pPr>
            <a:r>
              <a:t/>
            </a:r>
            <a:endParaRPr b="1"/>
          </a:p>
          <a:p>
            <a:pPr indent="0" lvl="0" marL="137160" rtl="0" algn="ctr">
              <a:lnSpc>
                <a:spcPct val="150000"/>
              </a:lnSpc>
              <a:spcBef>
                <a:spcPts val="480"/>
              </a:spcBef>
              <a:spcAft>
                <a:spcPts val="0"/>
              </a:spcAft>
              <a:buSzPts val="1560"/>
              <a:buNone/>
            </a:pPr>
            <a:r>
              <a:rPr b="1" lang="en-US" sz="2400"/>
              <a:t>Matthew 13:44 (NIV) </a:t>
            </a:r>
            <a:endParaRPr sz="2400"/>
          </a:p>
          <a:p>
            <a:pPr indent="0" lvl="0" marL="137160" rtl="0" algn="ctr">
              <a:lnSpc>
                <a:spcPct val="150000"/>
              </a:lnSpc>
              <a:spcBef>
                <a:spcPts val="480"/>
              </a:spcBef>
              <a:spcAft>
                <a:spcPts val="0"/>
              </a:spcAft>
              <a:buSzPts val="1560"/>
              <a:buNone/>
            </a:pPr>
            <a:r>
              <a:t/>
            </a:r>
            <a:endParaRPr sz="2400"/>
          </a:p>
          <a:p>
            <a:pPr indent="0" lvl="0" marL="137160" rtl="0" algn="l">
              <a:spcBef>
                <a:spcPts val="560"/>
              </a:spcBef>
              <a:spcAft>
                <a:spcPts val="0"/>
              </a:spcAft>
              <a:buSzPts val="182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pex">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