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1" r:id="rId4"/>
    <p:sldId id="280" r:id="rId5"/>
    <p:sldId id="279" r:id="rId6"/>
    <p:sldId id="274" r:id="rId7"/>
    <p:sldId id="273" r:id="rId8"/>
    <p:sldId id="272" r:id="rId9"/>
    <p:sldId id="257" r:id="rId10"/>
    <p:sldId id="284" r:id="rId11"/>
    <p:sldId id="28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52B106-4040-4A65-91A9-50DF6F097612}" v="123" dt="2019-04-18T14:07:46.6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8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 A Dean" userId="9e9cd6715298faf2" providerId="LiveId" clId="{7E52B106-4040-4A65-91A9-50DF6F097612}"/>
    <pc:docChg chg="custSel addSld delSld modSld">
      <pc:chgData name="G A Dean" userId="9e9cd6715298faf2" providerId="LiveId" clId="{7E52B106-4040-4A65-91A9-50DF6F097612}" dt="2019-04-18T14:08:46.996" v="324" actId="20577"/>
      <pc:docMkLst>
        <pc:docMk/>
      </pc:docMkLst>
      <pc:sldChg chg="addSp modSp">
        <pc:chgData name="G A Dean" userId="9e9cd6715298faf2" providerId="LiveId" clId="{7E52B106-4040-4A65-91A9-50DF6F097612}" dt="2019-04-17T23:41:30.988" v="291" actId="255"/>
        <pc:sldMkLst>
          <pc:docMk/>
          <pc:sldMk cId="3334353579" sldId="257"/>
        </pc:sldMkLst>
        <pc:spChg chg="add mod">
          <ac:chgData name="G A Dean" userId="9e9cd6715298faf2" providerId="LiveId" clId="{7E52B106-4040-4A65-91A9-50DF6F097612}" dt="2019-04-17T23:41:30.988" v="291" actId="255"/>
          <ac:spMkLst>
            <pc:docMk/>
            <pc:sldMk cId="3334353579" sldId="257"/>
            <ac:spMk id="2" creationId="{B9A98E65-A1C8-4391-8F7F-5AF9068F8254}"/>
          </ac:spMkLst>
        </pc:spChg>
      </pc:sldChg>
      <pc:sldChg chg="addSp modSp modAnim">
        <pc:chgData name="G A Dean" userId="9e9cd6715298faf2" providerId="LiveId" clId="{7E52B106-4040-4A65-91A9-50DF6F097612}" dt="2019-04-17T22:45:08.341" v="47" actId="255"/>
        <pc:sldMkLst>
          <pc:docMk/>
          <pc:sldMk cId="3481776255" sldId="258"/>
        </pc:sldMkLst>
        <pc:spChg chg="add mod">
          <ac:chgData name="G A Dean" userId="9e9cd6715298faf2" providerId="LiveId" clId="{7E52B106-4040-4A65-91A9-50DF6F097612}" dt="2019-04-17T22:41:33.437" v="15" actId="1035"/>
          <ac:spMkLst>
            <pc:docMk/>
            <pc:sldMk cId="3481776255" sldId="258"/>
            <ac:spMk id="2" creationId="{8724397E-51E5-4576-94D8-8564AB068700}"/>
          </ac:spMkLst>
        </pc:spChg>
        <pc:spChg chg="add mod">
          <ac:chgData name="G A Dean" userId="9e9cd6715298faf2" providerId="LiveId" clId="{7E52B106-4040-4A65-91A9-50DF6F097612}" dt="2019-04-17T22:45:08.341" v="47" actId="255"/>
          <ac:spMkLst>
            <pc:docMk/>
            <pc:sldMk cId="3481776255" sldId="258"/>
            <ac:spMk id="3" creationId="{95B9F76A-F071-4629-B58C-D6F256D9D0C6}"/>
          </ac:spMkLst>
        </pc:spChg>
      </pc:sldChg>
      <pc:sldChg chg="addSp modSp modAnim">
        <pc:chgData name="G A Dean" userId="9e9cd6715298faf2" providerId="LiveId" clId="{7E52B106-4040-4A65-91A9-50DF6F097612}" dt="2019-04-18T14:07:46.684" v="316" actId="20577"/>
        <pc:sldMkLst>
          <pc:docMk/>
          <pc:sldMk cId="1904772090" sldId="272"/>
        </pc:sldMkLst>
        <pc:spChg chg="add mod">
          <ac:chgData name="G A Dean" userId="9e9cd6715298faf2" providerId="LiveId" clId="{7E52B106-4040-4A65-91A9-50DF6F097612}" dt="2019-04-17T23:30:57.923" v="218" actId="20577"/>
          <ac:spMkLst>
            <pc:docMk/>
            <pc:sldMk cId="1904772090" sldId="272"/>
            <ac:spMk id="2" creationId="{003F51BF-690D-436A-9416-F00351B952C1}"/>
          </ac:spMkLst>
        </pc:spChg>
        <pc:spChg chg="add mod">
          <ac:chgData name="G A Dean" userId="9e9cd6715298faf2" providerId="LiveId" clId="{7E52B106-4040-4A65-91A9-50DF6F097612}" dt="2019-04-17T23:33:53.953" v="230" actId="1035"/>
          <ac:spMkLst>
            <pc:docMk/>
            <pc:sldMk cId="1904772090" sldId="272"/>
            <ac:spMk id="3" creationId="{4A3551D4-5FA3-4AA7-BE05-08C00975D5B4}"/>
          </ac:spMkLst>
        </pc:spChg>
        <pc:spChg chg="add mod">
          <ac:chgData name="G A Dean" userId="9e9cd6715298faf2" providerId="LiveId" clId="{7E52B106-4040-4A65-91A9-50DF6F097612}" dt="2019-04-18T14:07:46.684" v="316" actId="20577"/>
          <ac:spMkLst>
            <pc:docMk/>
            <pc:sldMk cId="1904772090" sldId="272"/>
            <ac:spMk id="4" creationId="{C4423638-DB97-4052-A8A9-4C58921E7188}"/>
          </ac:spMkLst>
        </pc:spChg>
      </pc:sldChg>
      <pc:sldChg chg="addSp modSp modAnim">
        <pc:chgData name="G A Dean" userId="9e9cd6715298faf2" providerId="LiveId" clId="{7E52B106-4040-4A65-91A9-50DF6F097612}" dt="2019-04-17T23:29:59.628" v="214"/>
        <pc:sldMkLst>
          <pc:docMk/>
          <pc:sldMk cId="1904772090" sldId="273"/>
        </pc:sldMkLst>
        <pc:spChg chg="add mod">
          <ac:chgData name="G A Dean" userId="9e9cd6715298faf2" providerId="LiveId" clId="{7E52B106-4040-4A65-91A9-50DF6F097612}" dt="2019-04-17T23:29:50.411" v="213" actId="1035"/>
          <ac:spMkLst>
            <pc:docMk/>
            <pc:sldMk cId="1904772090" sldId="273"/>
            <ac:spMk id="2" creationId="{3C549515-06F2-4412-8977-9FD99AC89A8F}"/>
          </ac:spMkLst>
        </pc:spChg>
        <pc:spChg chg="add mod">
          <ac:chgData name="G A Dean" userId="9e9cd6715298faf2" providerId="LiveId" clId="{7E52B106-4040-4A65-91A9-50DF6F097612}" dt="2019-04-17T23:29:42.504" v="212" actId="20577"/>
          <ac:spMkLst>
            <pc:docMk/>
            <pc:sldMk cId="1904772090" sldId="273"/>
            <ac:spMk id="3" creationId="{76030A82-1509-4DC0-AC9A-9D4371A25322}"/>
          </ac:spMkLst>
        </pc:spChg>
      </pc:sldChg>
      <pc:sldChg chg="addSp delSp modSp modAnim">
        <pc:chgData name="G A Dean" userId="9e9cd6715298faf2" providerId="LiveId" clId="{7E52B106-4040-4A65-91A9-50DF6F097612}" dt="2019-04-17T23:22:32.790" v="176" actId="1035"/>
        <pc:sldMkLst>
          <pc:docMk/>
          <pc:sldMk cId="1904772090" sldId="274"/>
        </pc:sldMkLst>
        <pc:spChg chg="add mod">
          <ac:chgData name="G A Dean" userId="9e9cd6715298faf2" providerId="LiveId" clId="{7E52B106-4040-4A65-91A9-50DF6F097612}" dt="2019-04-17T23:21:47.227" v="166" actId="1036"/>
          <ac:spMkLst>
            <pc:docMk/>
            <pc:sldMk cId="1904772090" sldId="274"/>
            <ac:spMk id="2" creationId="{EA40BD30-9A4B-41BD-9BA4-54BD87D78D8D}"/>
          </ac:spMkLst>
        </pc:spChg>
        <pc:spChg chg="add del mod">
          <ac:chgData name="G A Dean" userId="9e9cd6715298faf2" providerId="LiveId" clId="{7E52B106-4040-4A65-91A9-50DF6F097612}" dt="2019-04-17T23:21:41.586" v="162" actId="478"/>
          <ac:spMkLst>
            <pc:docMk/>
            <pc:sldMk cId="1904772090" sldId="274"/>
            <ac:spMk id="3" creationId="{8AEDCBCD-9F7D-435A-9AD4-BCA1C3063E8C}"/>
          </ac:spMkLst>
        </pc:spChg>
        <pc:spChg chg="add mod">
          <ac:chgData name="G A Dean" userId="9e9cd6715298faf2" providerId="LiveId" clId="{7E52B106-4040-4A65-91A9-50DF6F097612}" dt="2019-04-17T23:22:32.790" v="176" actId="1035"/>
          <ac:spMkLst>
            <pc:docMk/>
            <pc:sldMk cId="1904772090" sldId="274"/>
            <ac:spMk id="4" creationId="{1342438C-894E-4C2E-99AB-7CAF66F7F4E9}"/>
          </ac:spMkLst>
        </pc:spChg>
        <pc:picChg chg="mod">
          <ac:chgData name="G A Dean" userId="9e9cd6715298faf2" providerId="LiveId" clId="{7E52B106-4040-4A65-91A9-50DF6F097612}" dt="2019-04-17T23:22:27.177" v="173" actId="1035"/>
          <ac:picMkLst>
            <pc:docMk/>
            <pc:sldMk cId="1904772090" sldId="274"/>
            <ac:picMk id="3074" creationId="{00000000-0000-0000-0000-000000000000}"/>
          </ac:picMkLst>
        </pc:picChg>
      </pc:sldChg>
      <pc:sldChg chg="addSp delSp modSp del">
        <pc:chgData name="G A Dean" userId="9e9cd6715298faf2" providerId="LiveId" clId="{7E52B106-4040-4A65-91A9-50DF6F097612}" dt="2019-04-17T23:42:49.508" v="309" actId="2696"/>
        <pc:sldMkLst>
          <pc:docMk/>
          <pc:sldMk cId="1904772090" sldId="275"/>
        </pc:sldMkLst>
        <pc:spChg chg="add del mod">
          <ac:chgData name="G A Dean" userId="9e9cd6715298faf2" providerId="LiveId" clId="{7E52B106-4040-4A65-91A9-50DF6F097612}" dt="2019-04-17T23:40:46.998" v="284"/>
          <ac:spMkLst>
            <pc:docMk/>
            <pc:sldMk cId="1904772090" sldId="275"/>
            <ac:spMk id="2" creationId="{8132A9BC-0771-4C92-B3FE-2FDD5887E557}"/>
          </ac:spMkLst>
        </pc:spChg>
      </pc:sldChg>
      <pc:sldChg chg="del">
        <pc:chgData name="G A Dean" userId="9e9cd6715298faf2" providerId="LiveId" clId="{7E52B106-4040-4A65-91A9-50DF6F097612}" dt="2019-04-17T23:39:23.226" v="267" actId="2696"/>
        <pc:sldMkLst>
          <pc:docMk/>
          <pc:sldMk cId="1904772090" sldId="276"/>
        </pc:sldMkLst>
      </pc:sldChg>
      <pc:sldChg chg="del">
        <pc:chgData name="G A Dean" userId="9e9cd6715298faf2" providerId="LiveId" clId="{7E52B106-4040-4A65-91A9-50DF6F097612}" dt="2019-04-17T23:39:32.501" v="270" actId="2696"/>
        <pc:sldMkLst>
          <pc:docMk/>
          <pc:sldMk cId="1904772090" sldId="277"/>
        </pc:sldMkLst>
      </pc:sldChg>
      <pc:sldChg chg="del">
        <pc:chgData name="G A Dean" userId="9e9cd6715298faf2" providerId="LiveId" clId="{7E52B106-4040-4A65-91A9-50DF6F097612}" dt="2019-04-17T23:39:29.321" v="269" actId="2696"/>
        <pc:sldMkLst>
          <pc:docMk/>
          <pc:sldMk cId="1904772090" sldId="278"/>
        </pc:sldMkLst>
      </pc:sldChg>
      <pc:sldChg chg="addSp delSp modSp modAnim">
        <pc:chgData name="G A Dean" userId="9e9cd6715298faf2" providerId="LiveId" clId="{7E52B106-4040-4A65-91A9-50DF6F097612}" dt="2019-04-17T23:07:18.021" v="156" actId="1035"/>
        <pc:sldMkLst>
          <pc:docMk/>
          <pc:sldMk cId="1904772090" sldId="279"/>
        </pc:sldMkLst>
        <pc:spChg chg="add mod">
          <ac:chgData name="G A Dean" userId="9e9cd6715298faf2" providerId="LiveId" clId="{7E52B106-4040-4A65-91A9-50DF6F097612}" dt="2019-04-17T23:07:18.021" v="156" actId="1035"/>
          <ac:spMkLst>
            <pc:docMk/>
            <pc:sldMk cId="1904772090" sldId="279"/>
            <ac:spMk id="2" creationId="{E40135F4-9CB3-480B-B7BA-0E06B4FDB5CC}"/>
          </ac:spMkLst>
        </pc:spChg>
        <pc:spChg chg="add del mod">
          <ac:chgData name="G A Dean" userId="9e9cd6715298faf2" providerId="LiveId" clId="{7E52B106-4040-4A65-91A9-50DF6F097612}" dt="2019-04-17T22:56:05.904" v="141" actId="478"/>
          <ac:spMkLst>
            <pc:docMk/>
            <pc:sldMk cId="1904772090" sldId="279"/>
            <ac:spMk id="3" creationId="{E2556FD4-4F09-410B-A1CF-AF6CD486C716}"/>
          </ac:spMkLst>
        </pc:spChg>
        <pc:spChg chg="add mod">
          <ac:chgData name="G A Dean" userId="9e9cd6715298faf2" providerId="LiveId" clId="{7E52B106-4040-4A65-91A9-50DF6F097612}" dt="2019-04-17T22:56:30.848" v="145" actId="255"/>
          <ac:spMkLst>
            <pc:docMk/>
            <pc:sldMk cId="1904772090" sldId="279"/>
            <ac:spMk id="4" creationId="{F3102504-35B5-4C5D-ADCE-F58F579BF275}"/>
          </ac:spMkLst>
        </pc:spChg>
        <pc:spChg chg="add mod">
          <ac:chgData name="G A Dean" userId="9e9cd6715298faf2" providerId="LiveId" clId="{7E52B106-4040-4A65-91A9-50DF6F097612}" dt="2019-04-17T23:06:05.460" v="148" actId="255"/>
          <ac:spMkLst>
            <pc:docMk/>
            <pc:sldMk cId="1904772090" sldId="279"/>
            <ac:spMk id="5" creationId="{1B322C77-7CD9-4362-B4C7-5B6DD7C1095E}"/>
          </ac:spMkLst>
        </pc:spChg>
      </pc:sldChg>
      <pc:sldChg chg="addSp delSp modSp">
        <pc:chgData name="G A Dean" userId="9e9cd6715298faf2" providerId="LiveId" clId="{7E52B106-4040-4A65-91A9-50DF6F097612}" dt="2019-04-17T22:54:30.021" v="135" actId="20577"/>
        <pc:sldMkLst>
          <pc:docMk/>
          <pc:sldMk cId="1904772090" sldId="280"/>
        </pc:sldMkLst>
        <pc:spChg chg="add del mod">
          <ac:chgData name="G A Dean" userId="9e9cd6715298faf2" providerId="LiveId" clId="{7E52B106-4040-4A65-91A9-50DF6F097612}" dt="2019-04-17T22:54:17.193" v="131"/>
          <ac:spMkLst>
            <pc:docMk/>
            <pc:sldMk cId="1904772090" sldId="280"/>
            <ac:spMk id="2" creationId="{182206C2-DB8E-4134-B135-B39A24D6E0C1}"/>
          </ac:spMkLst>
        </pc:spChg>
        <pc:spChg chg="add mod">
          <ac:chgData name="G A Dean" userId="9e9cd6715298faf2" providerId="LiveId" clId="{7E52B106-4040-4A65-91A9-50DF6F097612}" dt="2019-04-17T22:54:30.021" v="135" actId="20577"/>
          <ac:spMkLst>
            <pc:docMk/>
            <pc:sldMk cId="1904772090" sldId="280"/>
            <ac:spMk id="3" creationId="{47849A37-5E3F-4D34-A056-8816E62BAA17}"/>
          </ac:spMkLst>
        </pc:spChg>
      </pc:sldChg>
      <pc:sldChg chg="addSp modSp">
        <pc:chgData name="G A Dean" userId="9e9cd6715298faf2" providerId="LiveId" clId="{7E52B106-4040-4A65-91A9-50DF6F097612}" dt="2019-04-18T14:05:31.148" v="312" actId="20577"/>
        <pc:sldMkLst>
          <pc:docMk/>
          <pc:sldMk cId="1904772090" sldId="281"/>
        </pc:sldMkLst>
        <pc:spChg chg="add mod">
          <ac:chgData name="G A Dean" userId="9e9cd6715298faf2" providerId="LiveId" clId="{7E52B106-4040-4A65-91A9-50DF6F097612}" dt="2019-04-18T14:05:31.148" v="312" actId="20577"/>
          <ac:spMkLst>
            <pc:docMk/>
            <pc:sldMk cId="1904772090" sldId="281"/>
            <ac:spMk id="2" creationId="{9B58EA37-A067-4FEA-856C-410B0E81D07F}"/>
          </ac:spMkLst>
        </pc:spChg>
      </pc:sldChg>
      <pc:sldChg chg="addSp delSp modSp del">
        <pc:chgData name="G A Dean" userId="9e9cd6715298faf2" providerId="LiveId" clId="{7E52B106-4040-4A65-91A9-50DF6F097612}" dt="2019-04-17T23:42:45.808" v="308" actId="2696"/>
        <pc:sldMkLst>
          <pc:docMk/>
          <pc:sldMk cId="1904772090" sldId="282"/>
        </pc:sldMkLst>
        <pc:spChg chg="add del mod">
          <ac:chgData name="G A Dean" userId="9e9cd6715298faf2" providerId="LiveId" clId="{7E52B106-4040-4A65-91A9-50DF6F097612}" dt="2019-04-17T23:39:51.892" v="273"/>
          <ac:spMkLst>
            <pc:docMk/>
            <pc:sldMk cId="1904772090" sldId="282"/>
            <ac:spMk id="2" creationId="{20518D60-4437-4738-A25B-B78774C1B048}"/>
          </ac:spMkLst>
        </pc:spChg>
      </pc:sldChg>
      <pc:sldChg chg="addSp delSp modSp del">
        <pc:chgData name="G A Dean" userId="9e9cd6715298faf2" providerId="LiveId" clId="{7E52B106-4040-4A65-91A9-50DF6F097612}" dt="2019-04-17T23:42:55.669" v="310" actId="2696"/>
        <pc:sldMkLst>
          <pc:docMk/>
          <pc:sldMk cId="1904772090" sldId="283"/>
        </pc:sldMkLst>
        <pc:spChg chg="add del mod">
          <ac:chgData name="G A Dean" userId="9e9cd6715298faf2" providerId="LiveId" clId="{7E52B106-4040-4A65-91A9-50DF6F097612}" dt="2019-04-17T23:41:50.061" v="294"/>
          <ac:spMkLst>
            <pc:docMk/>
            <pc:sldMk cId="1904772090" sldId="283"/>
            <ac:spMk id="2" creationId="{07709A95-2351-486A-A61B-32963C680BF3}"/>
          </ac:spMkLst>
        </pc:spChg>
      </pc:sldChg>
      <pc:sldChg chg="addSp modSp add">
        <pc:chgData name="G A Dean" userId="9e9cd6715298faf2" providerId="LiveId" clId="{7E52B106-4040-4A65-91A9-50DF6F097612}" dt="2019-04-17T23:41:16.379" v="290" actId="255"/>
        <pc:sldMkLst>
          <pc:docMk/>
          <pc:sldMk cId="1176351610" sldId="284"/>
        </pc:sldMkLst>
        <pc:spChg chg="add mod">
          <ac:chgData name="G A Dean" userId="9e9cd6715298faf2" providerId="LiveId" clId="{7E52B106-4040-4A65-91A9-50DF6F097612}" dt="2019-04-17T23:41:16.379" v="290" actId="255"/>
          <ac:spMkLst>
            <pc:docMk/>
            <pc:sldMk cId="1176351610" sldId="284"/>
            <ac:spMk id="2" creationId="{B9DC7541-5463-42B2-A766-597DC05978A4}"/>
          </ac:spMkLst>
        </pc:spChg>
      </pc:sldChg>
      <pc:sldChg chg="del">
        <pc:chgData name="G A Dean" userId="9e9cd6715298faf2" providerId="LiveId" clId="{7E52B106-4040-4A65-91A9-50DF6F097612}" dt="2019-04-17T23:39:26.528" v="268" actId="2696"/>
        <pc:sldMkLst>
          <pc:docMk/>
          <pc:sldMk cId="1904772090" sldId="284"/>
        </pc:sldMkLst>
      </pc:sldChg>
      <pc:sldChg chg="addSp modSp add">
        <pc:chgData name="G A Dean" userId="9e9cd6715298faf2" providerId="LiveId" clId="{7E52B106-4040-4A65-91A9-50DF6F097612}" dt="2019-04-18T14:08:46.996" v="324" actId="20577"/>
        <pc:sldMkLst>
          <pc:docMk/>
          <pc:sldMk cId="807591950" sldId="285"/>
        </pc:sldMkLst>
        <pc:spChg chg="add mod">
          <ac:chgData name="G A Dean" userId="9e9cd6715298faf2" providerId="LiveId" clId="{7E52B106-4040-4A65-91A9-50DF6F097612}" dt="2019-04-18T14:08:46.996" v="324" actId="20577"/>
          <ac:spMkLst>
            <pc:docMk/>
            <pc:sldMk cId="807591950" sldId="285"/>
            <ac:spMk id="2" creationId="{A3386900-A5C0-4929-9618-6916D208D6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D1D824-E6B1-4A63-9FC9-035C25E1D7F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674428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1D824-E6B1-4A63-9FC9-035C25E1D7F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341802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1D824-E6B1-4A63-9FC9-035C25E1D7F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380122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1D824-E6B1-4A63-9FC9-035C25E1D7F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748679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D1D824-E6B1-4A63-9FC9-035C25E1D7F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240994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D1D824-E6B1-4A63-9FC9-035C25E1D7F8}"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12404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D1D824-E6B1-4A63-9FC9-035C25E1D7F8}"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55126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D1D824-E6B1-4A63-9FC9-035C25E1D7F8}"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413973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1D824-E6B1-4A63-9FC9-035C25E1D7F8}"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43564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D1D824-E6B1-4A63-9FC9-035C25E1D7F8}"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87106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D1D824-E6B1-4A63-9FC9-035C25E1D7F8}"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4BCC-947C-4ACA-A1F8-12DEC0F3E475}" type="slidenum">
              <a:rPr lang="en-US" smtClean="0"/>
              <a:t>‹#›</a:t>
            </a:fld>
            <a:endParaRPr lang="en-US"/>
          </a:p>
        </p:txBody>
      </p:sp>
    </p:spTree>
    <p:extLst>
      <p:ext uri="{BB962C8B-B14F-4D97-AF65-F5344CB8AC3E}">
        <p14:creationId xmlns:p14="http://schemas.microsoft.com/office/powerpoint/2010/main" val="424031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1D824-E6B1-4A63-9FC9-035C25E1D7F8}" type="datetimeFigureOut">
              <a:rPr lang="en-US" smtClean="0"/>
              <a:t>4/18/2019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74BCC-947C-4ACA-A1F8-12DEC0F3E475}" type="slidenum">
              <a:rPr lang="en-US" smtClean="0"/>
              <a:t>‹#›</a:t>
            </a:fld>
            <a:endParaRPr lang="en-US"/>
          </a:p>
        </p:txBody>
      </p:sp>
    </p:spTree>
    <p:extLst>
      <p:ext uri="{BB962C8B-B14F-4D97-AF65-F5344CB8AC3E}">
        <p14:creationId xmlns:p14="http://schemas.microsoft.com/office/powerpoint/2010/main" val="3454854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cad=rja&amp;uact=8&amp;ved=2ahUKEwjqpoPA_NfhAhXInuAKHaGkA-UQjRx6BAgBEAU&amp;url=http%3A%2F%2Fwww.lovethispic.com%2Fimage%2F303624%2Fgood-friday%2C-the-day-death-died&amp;psig=AOvVaw3P9ksavOmrPiOtv5xRkMOL&amp;ust=155561925193417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descr="Image result for the day death died"/>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the day death died"/>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Image result for the day death die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9828"/>
            <a:ext cx="9297013" cy="6967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69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B9DC7541-5463-42B2-A766-597DC05978A4}"/>
              </a:ext>
            </a:extLst>
          </p:cNvPr>
          <p:cNvSpPr txBox="1"/>
          <p:nvPr/>
        </p:nvSpPr>
        <p:spPr>
          <a:xfrm>
            <a:off x="228600" y="2590800"/>
            <a:ext cx="8686800" cy="1446550"/>
          </a:xfrm>
          <a:prstGeom prst="rect">
            <a:avLst/>
          </a:prstGeom>
          <a:noFill/>
        </p:spPr>
        <p:txBody>
          <a:bodyPr wrap="square" rtlCol="0">
            <a:spAutoFit/>
          </a:bodyPr>
          <a:lstStyle/>
          <a:p>
            <a:pPr algn="ctr"/>
            <a:r>
              <a:rPr lang="en-US" sz="4000" dirty="0"/>
              <a:t>That’s Why Good Friday is …..</a:t>
            </a:r>
          </a:p>
          <a:p>
            <a:pPr algn="ctr"/>
            <a:r>
              <a:rPr lang="en-US" sz="4800" b="1" dirty="0"/>
              <a:t>“</a:t>
            </a:r>
            <a:r>
              <a:rPr lang="en-US" sz="4800" dirty="0"/>
              <a:t>the </a:t>
            </a:r>
            <a:r>
              <a:rPr lang="en-US" sz="4800" b="1" dirty="0"/>
              <a:t>DAY Death Died”!</a:t>
            </a:r>
            <a:endParaRPr lang="en-US" sz="4800" dirty="0"/>
          </a:p>
        </p:txBody>
      </p:sp>
    </p:spTree>
    <p:extLst>
      <p:ext uri="{BB962C8B-B14F-4D97-AF65-F5344CB8AC3E}">
        <p14:creationId xmlns:p14="http://schemas.microsoft.com/office/powerpoint/2010/main" val="1176351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A3386900-A5C0-4929-9618-6916D208D600}"/>
              </a:ext>
            </a:extLst>
          </p:cNvPr>
          <p:cNvSpPr txBox="1"/>
          <p:nvPr/>
        </p:nvSpPr>
        <p:spPr>
          <a:xfrm>
            <a:off x="228600" y="2743200"/>
            <a:ext cx="8686800" cy="2462213"/>
          </a:xfrm>
          <a:prstGeom prst="rect">
            <a:avLst/>
          </a:prstGeom>
          <a:noFill/>
        </p:spPr>
        <p:txBody>
          <a:bodyPr wrap="square" rtlCol="0">
            <a:spAutoFit/>
          </a:bodyPr>
          <a:lstStyle/>
          <a:p>
            <a:r>
              <a:rPr lang="en-US" sz="4000" dirty="0"/>
              <a:t>AND – That’s Why You Must Remember: </a:t>
            </a:r>
          </a:p>
          <a:p>
            <a:pPr algn="ctr"/>
            <a:r>
              <a:rPr lang="en-US" sz="4800" b="1" dirty="0"/>
              <a:t>“</a:t>
            </a:r>
            <a:r>
              <a:rPr lang="en-US" sz="4800" b="1"/>
              <a:t>That it’s </a:t>
            </a:r>
            <a:r>
              <a:rPr lang="en-US" sz="4800" b="1" dirty="0"/>
              <a:t>Friday, BUT Sunday’s </a:t>
            </a:r>
            <a:r>
              <a:rPr lang="en-US" sz="4800" b="1"/>
              <a:t>Coming”!!!</a:t>
            </a:r>
            <a:endParaRPr lang="en-US" sz="4800" dirty="0"/>
          </a:p>
          <a:p>
            <a:endParaRPr lang="en-US" dirty="0"/>
          </a:p>
        </p:txBody>
      </p:sp>
    </p:spTree>
    <p:extLst>
      <p:ext uri="{BB962C8B-B14F-4D97-AF65-F5344CB8AC3E}">
        <p14:creationId xmlns:p14="http://schemas.microsoft.com/office/powerpoint/2010/main" val="80759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0103"/>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724397E-51E5-4576-94D8-8564AB068700}"/>
              </a:ext>
            </a:extLst>
          </p:cNvPr>
          <p:cNvSpPr txBox="1"/>
          <p:nvPr/>
        </p:nvSpPr>
        <p:spPr>
          <a:xfrm>
            <a:off x="304800" y="152400"/>
            <a:ext cx="8534400" cy="2308324"/>
          </a:xfrm>
          <a:prstGeom prst="rect">
            <a:avLst/>
          </a:prstGeom>
          <a:noFill/>
        </p:spPr>
        <p:txBody>
          <a:bodyPr wrap="square" rtlCol="0">
            <a:spAutoFit/>
          </a:bodyPr>
          <a:lstStyle/>
          <a:p>
            <a:r>
              <a:rPr lang="en-US" dirty="0"/>
              <a:t>Matt 26:39 …..</a:t>
            </a:r>
          </a:p>
          <a:p>
            <a:r>
              <a:rPr lang="en-US" dirty="0"/>
              <a:t> </a:t>
            </a:r>
          </a:p>
          <a:p>
            <a:r>
              <a:rPr lang="en-US" sz="3600" b="1" dirty="0"/>
              <a:t>"My Father, if it is possible, may this cup be taken from me. Yet not as I will, but as you will."</a:t>
            </a:r>
            <a:r>
              <a:rPr lang="en-US" sz="3600" dirty="0"/>
              <a:t>  </a:t>
            </a:r>
            <a:r>
              <a:rPr lang="en-US" dirty="0"/>
              <a:t>NIV</a:t>
            </a:r>
          </a:p>
        </p:txBody>
      </p:sp>
      <p:sp>
        <p:nvSpPr>
          <p:cNvPr id="3" name="TextBox 2">
            <a:extLst>
              <a:ext uri="{FF2B5EF4-FFF2-40B4-BE49-F238E27FC236}">
                <a16:creationId xmlns:a16="http://schemas.microsoft.com/office/drawing/2014/main" id="{95B9F76A-F071-4629-B58C-D6F256D9D0C6}"/>
              </a:ext>
            </a:extLst>
          </p:cNvPr>
          <p:cNvSpPr txBox="1"/>
          <p:nvPr/>
        </p:nvSpPr>
        <p:spPr>
          <a:xfrm>
            <a:off x="304800" y="3375898"/>
            <a:ext cx="8610600" cy="3139321"/>
          </a:xfrm>
          <a:prstGeom prst="rect">
            <a:avLst/>
          </a:prstGeom>
          <a:noFill/>
        </p:spPr>
        <p:txBody>
          <a:bodyPr wrap="square" rtlCol="0">
            <a:spAutoFit/>
          </a:bodyPr>
          <a:lstStyle/>
          <a:p>
            <a:r>
              <a:rPr lang="en-US" dirty="0"/>
              <a:t>Luke 24:25 &amp; 26</a:t>
            </a:r>
          </a:p>
          <a:p>
            <a:r>
              <a:rPr lang="en-US" sz="3600" b="1" dirty="0"/>
              <a:t>He said to them, "How foolish you are, and how slow of heart to believe all that the prophets have spoken! </a:t>
            </a:r>
            <a:r>
              <a:rPr lang="en-US" sz="3600" b="1" u="words" dirty="0"/>
              <a:t>Did not the Christ have to suffer these things and then enter his glory?</a:t>
            </a:r>
            <a:r>
              <a:rPr lang="en-US" sz="3600" b="1" dirty="0"/>
              <a:t>" </a:t>
            </a:r>
            <a:r>
              <a:rPr lang="en-US" dirty="0"/>
              <a:t>NIV</a:t>
            </a:r>
          </a:p>
        </p:txBody>
      </p:sp>
    </p:spTree>
    <p:extLst>
      <p:ext uri="{BB962C8B-B14F-4D97-AF65-F5344CB8AC3E}">
        <p14:creationId xmlns:p14="http://schemas.microsoft.com/office/powerpoint/2010/main" val="348177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0103"/>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B58EA37-A067-4FEA-856C-410B0E81D07F}"/>
              </a:ext>
            </a:extLst>
          </p:cNvPr>
          <p:cNvSpPr txBox="1"/>
          <p:nvPr/>
        </p:nvSpPr>
        <p:spPr>
          <a:xfrm>
            <a:off x="76200" y="59115"/>
            <a:ext cx="8991600" cy="6494085"/>
          </a:xfrm>
          <a:prstGeom prst="rect">
            <a:avLst/>
          </a:prstGeom>
          <a:noFill/>
        </p:spPr>
        <p:txBody>
          <a:bodyPr wrap="square" rtlCol="0">
            <a:spAutoFit/>
          </a:bodyPr>
          <a:lstStyle/>
          <a:p>
            <a:r>
              <a:rPr lang="en-US" sz="3200" b="1" dirty="0"/>
              <a:t>For Christ did not enter a man-made sanctuary that was only a copy of the true one; he entered heaven itself, now to appear for us in God's presence. Nor did he enter heaven to offer himself again and again, the way the high priest enters the Most Holy Place every year with blood that is not his own. Then Christ would have had to suffer many times since the creation of the world. But now he has appeared once for all at the end of the ages to do away with sin by the </a:t>
            </a:r>
            <a:r>
              <a:rPr lang="en-US" sz="3200" b="1" u="words" dirty="0"/>
              <a:t>Sacrifice of Himself</a:t>
            </a:r>
            <a:r>
              <a:rPr lang="en-US" sz="3200" b="1" dirty="0"/>
              <a:t>. Just as man is destined to die once, and after that to face judgment, </a:t>
            </a:r>
            <a:r>
              <a:rPr lang="en-US" sz="3200" b="1" u="words" dirty="0"/>
              <a:t>so Christ was sacrificed ONCE to take away the sins of many people</a:t>
            </a:r>
            <a:r>
              <a:rPr lang="en-US" b="1" u="words" dirty="0"/>
              <a:t>; </a:t>
            </a:r>
            <a:r>
              <a:rPr lang="en-US" dirty="0"/>
              <a:t>NIV</a:t>
            </a:r>
          </a:p>
        </p:txBody>
      </p:sp>
    </p:spTree>
    <p:extLst>
      <p:ext uri="{BB962C8B-B14F-4D97-AF65-F5344CB8AC3E}">
        <p14:creationId xmlns:p14="http://schemas.microsoft.com/office/powerpoint/2010/main" val="190477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0103"/>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a:extLst>
              <a:ext uri="{FF2B5EF4-FFF2-40B4-BE49-F238E27FC236}">
                <a16:creationId xmlns:a16="http://schemas.microsoft.com/office/drawing/2014/main" id="{47849A37-5E3F-4D34-A056-8816E62BAA17}"/>
              </a:ext>
            </a:extLst>
          </p:cNvPr>
          <p:cNvSpPr>
            <a:spLocks noChangeArrowheads="1"/>
          </p:cNvSpPr>
          <p:nvPr/>
        </p:nvSpPr>
        <p:spPr bwMode="auto">
          <a:xfrm>
            <a:off x="152399" y="468154"/>
            <a:ext cx="8839201"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1" u="sng" strike="noStrike" cap="none" normalizeH="0" baseline="0" dirty="0">
                <a:ln>
                  <a:noFill/>
                </a:ln>
                <a:solidFill>
                  <a:srgbClr val="538135"/>
                </a:solidFill>
                <a:effectLst/>
                <a:latin typeface="Arial" panose="020B0604020202020204" pitchFamily="34" charset="0"/>
                <a:ea typeface="Times New Roman" panose="02020603050405020304" pitchFamily="18" charset="0"/>
              </a:rPr>
              <a:t>FOUR NEEDS: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a:tabLst/>
            </a:pPr>
            <a:r>
              <a:rPr kumimoji="0" lang="en-US" altLang="en-US" sz="3600" b="1" i="0"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We deserve to </a:t>
            </a:r>
            <a:r>
              <a:rPr kumimoji="0" lang="en-US" altLang="en-US" sz="3600" b="1" i="1"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Die</a:t>
            </a:r>
            <a:r>
              <a:rPr kumimoji="0" lang="en-US" altLang="en-US" sz="3600" b="1" i="0"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 as the Penalty for SIN.</a:t>
            </a:r>
            <a:endParaRPr kumimoji="0" lang="en-US" altLang="en-US" sz="3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3600" b="1" i="0"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We deserve to </a:t>
            </a:r>
            <a:r>
              <a:rPr kumimoji="0" lang="en-US" altLang="en-US" sz="3600" b="1" i="1"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Bear God’s Wrath</a:t>
            </a:r>
            <a:r>
              <a:rPr kumimoji="0" lang="en-US" altLang="en-US" sz="3600" b="1" i="0"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 against SIN.</a:t>
            </a:r>
            <a:endParaRPr kumimoji="0" lang="en-US" altLang="en-US" sz="3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3600" b="1" i="0"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We are Separated from God by our SINS</a:t>
            </a:r>
            <a:endParaRPr kumimoji="0" lang="en-US" altLang="en-US" sz="3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742950" marR="0" lvl="0" indent="-74295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3600" b="1" i="0" u="none" strike="noStrike" cap="none" normalizeH="0" baseline="0" dirty="0">
                <a:ln>
                  <a:noFill/>
                </a:ln>
                <a:solidFill>
                  <a:srgbClr val="003300"/>
                </a:solidFill>
                <a:effectLst/>
                <a:latin typeface="Arial" panose="020B0604020202020204" pitchFamily="34" charset="0"/>
                <a:ea typeface="Times New Roman" panose="02020603050405020304" pitchFamily="18" charset="0"/>
              </a:rPr>
              <a:t>We are in Bondage to Sin and the Kingdom of Satan.</a:t>
            </a:r>
          </a:p>
        </p:txBody>
      </p:sp>
    </p:spTree>
    <p:extLst>
      <p:ext uri="{BB962C8B-B14F-4D97-AF65-F5344CB8AC3E}">
        <p14:creationId xmlns:p14="http://schemas.microsoft.com/office/powerpoint/2010/main" val="190477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0103"/>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40135F4-9CB3-480B-B7BA-0E06B4FDB5CC}"/>
              </a:ext>
            </a:extLst>
          </p:cNvPr>
          <p:cNvSpPr txBox="1"/>
          <p:nvPr/>
        </p:nvSpPr>
        <p:spPr>
          <a:xfrm>
            <a:off x="304800" y="457200"/>
            <a:ext cx="8534400" cy="707886"/>
          </a:xfrm>
          <a:prstGeom prst="rect">
            <a:avLst/>
          </a:prstGeom>
          <a:noFill/>
        </p:spPr>
        <p:txBody>
          <a:bodyPr wrap="square" rtlCol="0">
            <a:spAutoFit/>
          </a:bodyPr>
          <a:lstStyle/>
          <a:p>
            <a:r>
              <a:rPr lang="en-US" sz="4000" b="1" i="1" u="sng" cap="small" dirty="0"/>
              <a:t>1. SACRIFICE:</a:t>
            </a:r>
            <a:endParaRPr lang="en-US" sz="4000" dirty="0"/>
          </a:p>
        </p:txBody>
      </p:sp>
      <p:sp>
        <p:nvSpPr>
          <p:cNvPr id="4" name="TextBox 3">
            <a:extLst>
              <a:ext uri="{FF2B5EF4-FFF2-40B4-BE49-F238E27FC236}">
                <a16:creationId xmlns:a16="http://schemas.microsoft.com/office/drawing/2014/main" id="{F3102504-35B5-4C5D-ADCE-F58F579BF275}"/>
              </a:ext>
            </a:extLst>
          </p:cNvPr>
          <p:cNvSpPr txBox="1"/>
          <p:nvPr/>
        </p:nvSpPr>
        <p:spPr>
          <a:xfrm>
            <a:off x="304800" y="1937189"/>
            <a:ext cx="8534400" cy="1477328"/>
          </a:xfrm>
          <a:prstGeom prst="rect">
            <a:avLst/>
          </a:prstGeom>
          <a:noFill/>
        </p:spPr>
        <p:txBody>
          <a:bodyPr wrap="square" rtlCol="0">
            <a:spAutoFit/>
          </a:bodyPr>
          <a:lstStyle/>
          <a:p>
            <a:r>
              <a:rPr lang="en-US" dirty="0"/>
              <a:t>Heb 9:27</a:t>
            </a:r>
          </a:p>
          <a:p>
            <a:r>
              <a:rPr lang="en-US" sz="3600" b="1" dirty="0"/>
              <a:t>Everyone has to die once, then face the consequences</a:t>
            </a:r>
            <a:r>
              <a:rPr lang="en-US" b="1" dirty="0"/>
              <a:t>.</a:t>
            </a:r>
            <a:r>
              <a:rPr lang="en-US" dirty="0"/>
              <a:t> (THE MESSAGE:)</a:t>
            </a:r>
          </a:p>
        </p:txBody>
      </p:sp>
      <p:sp>
        <p:nvSpPr>
          <p:cNvPr id="5" name="TextBox 4">
            <a:extLst>
              <a:ext uri="{FF2B5EF4-FFF2-40B4-BE49-F238E27FC236}">
                <a16:creationId xmlns:a16="http://schemas.microsoft.com/office/drawing/2014/main" id="{1B322C77-7CD9-4362-B4C7-5B6DD7C1095E}"/>
              </a:ext>
            </a:extLst>
          </p:cNvPr>
          <p:cNvSpPr txBox="1"/>
          <p:nvPr/>
        </p:nvSpPr>
        <p:spPr>
          <a:xfrm>
            <a:off x="304800" y="4343400"/>
            <a:ext cx="8534400" cy="2308324"/>
          </a:xfrm>
          <a:prstGeom prst="rect">
            <a:avLst/>
          </a:prstGeom>
          <a:noFill/>
        </p:spPr>
        <p:txBody>
          <a:bodyPr wrap="square" rtlCol="0">
            <a:spAutoFit/>
          </a:bodyPr>
          <a:lstStyle/>
          <a:p>
            <a:r>
              <a:rPr lang="en-US" dirty="0"/>
              <a:t>Heb 9:28</a:t>
            </a:r>
          </a:p>
          <a:p>
            <a:r>
              <a:rPr lang="en-US" sz="3600" b="1" dirty="0"/>
              <a:t>Christ's death was also a one-time event, it was a sacrifice that took care of sins forever.</a:t>
            </a:r>
            <a:r>
              <a:rPr lang="en-US" sz="3600" dirty="0"/>
              <a:t> </a:t>
            </a:r>
            <a:r>
              <a:rPr lang="en-US" dirty="0"/>
              <a:t>(THE MESSAGE:)</a:t>
            </a:r>
          </a:p>
          <a:p>
            <a:endParaRPr lang="en-US" dirty="0"/>
          </a:p>
        </p:txBody>
      </p:sp>
    </p:spTree>
    <p:extLst>
      <p:ext uri="{BB962C8B-B14F-4D97-AF65-F5344CB8AC3E}">
        <p14:creationId xmlns:p14="http://schemas.microsoft.com/office/powerpoint/2010/main" val="19047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52400"/>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A40BD30-9A4B-41BD-9BA4-54BD87D78D8D}"/>
              </a:ext>
            </a:extLst>
          </p:cNvPr>
          <p:cNvSpPr txBox="1"/>
          <p:nvPr/>
        </p:nvSpPr>
        <p:spPr>
          <a:xfrm>
            <a:off x="228600" y="663714"/>
            <a:ext cx="8763000" cy="707886"/>
          </a:xfrm>
          <a:prstGeom prst="rect">
            <a:avLst/>
          </a:prstGeom>
          <a:noFill/>
        </p:spPr>
        <p:txBody>
          <a:bodyPr wrap="square" rtlCol="0">
            <a:spAutoFit/>
          </a:bodyPr>
          <a:lstStyle/>
          <a:p>
            <a:r>
              <a:rPr lang="en-US" sz="4000" b="1" i="1" u="sng" cap="small" dirty="0"/>
              <a:t>2.  PROPITIATION:  </a:t>
            </a:r>
            <a:endParaRPr lang="en-US" sz="4000" dirty="0"/>
          </a:p>
        </p:txBody>
      </p:sp>
      <p:sp>
        <p:nvSpPr>
          <p:cNvPr id="4" name="TextBox 3">
            <a:extLst>
              <a:ext uri="{FF2B5EF4-FFF2-40B4-BE49-F238E27FC236}">
                <a16:creationId xmlns:a16="http://schemas.microsoft.com/office/drawing/2014/main" id="{1342438C-894E-4C2E-99AB-7CAF66F7F4E9}"/>
              </a:ext>
            </a:extLst>
          </p:cNvPr>
          <p:cNvSpPr txBox="1"/>
          <p:nvPr/>
        </p:nvSpPr>
        <p:spPr>
          <a:xfrm>
            <a:off x="228600" y="2819400"/>
            <a:ext cx="8763000" cy="2308324"/>
          </a:xfrm>
          <a:prstGeom prst="rect">
            <a:avLst/>
          </a:prstGeom>
          <a:noFill/>
        </p:spPr>
        <p:txBody>
          <a:bodyPr wrap="square" rtlCol="0">
            <a:spAutoFit/>
          </a:bodyPr>
          <a:lstStyle/>
          <a:p>
            <a:r>
              <a:rPr lang="en-US" dirty="0"/>
              <a:t> 1 John 4:10</a:t>
            </a:r>
          </a:p>
          <a:p>
            <a:r>
              <a:rPr lang="en-US" sz="3600" b="1" dirty="0"/>
              <a:t>Love consists in this: not that we loved God, but that He loved us and sent His Son to be the PROPITIATION for our sins</a:t>
            </a:r>
            <a:r>
              <a:rPr lang="en-US" sz="3600" dirty="0"/>
              <a:t>. </a:t>
            </a:r>
          </a:p>
          <a:p>
            <a:r>
              <a:rPr lang="en-US" dirty="0"/>
              <a:t>(Holman Christian Standard Bible®)</a:t>
            </a:r>
          </a:p>
        </p:txBody>
      </p:sp>
    </p:spTree>
    <p:extLst>
      <p:ext uri="{BB962C8B-B14F-4D97-AF65-F5344CB8AC3E}">
        <p14:creationId xmlns:p14="http://schemas.microsoft.com/office/powerpoint/2010/main" val="19047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0103"/>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C549515-06F2-4412-8977-9FD99AC89A8F}"/>
              </a:ext>
            </a:extLst>
          </p:cNvPr>
          <p:cNvSpPr txBox="1"/>
          <p:nvPr/>
        </p:nvSpPr>
        <p:spPr>
          <a:xfrm>
            <a:off x="342900" y="76200"/>
            <a:ext cx="8458200" cy="707886"/>
          </a:xfrm>
          <a:prstGeom prst="rect">
            <a:avLst/>
          </a:prstGeom>
          <a:noFill/>
        </p:spPr>
        <p:txBody>
          <a:bodyPr wrap="square" rtlCol="0">
            <a:spAutoFit/>
          </a:bodyPr>
          <a:lstStyle/>
          <a:p>
            <a:r>
              <a:rPr lang="en-US" sz="4000" b="1" i="1" u="sng" cap="small" dirty="0"/>
              <a:t>3. RECONCILIATION:</a:t>
            </a:r>
            <a:endParaRPr lang="en-US" sz="4000" dirty="0"/>
          </a:p>
        </p:txBody>
      </p:sp>
      <p:sp>
        <p:nvSpPr>
          <p:cNvPr id="3" name="TextBox 2">
            <a:extLst>
              <a:ext uri="{FF2B5EF4-FFF2-40B4-BE49-F238E27FC236}">
                <a16:creationId xmlns:a16="http://schemas.microsoft.com/office/drawing/2014/main" id="{76030A82-1509-4DC0-AC9A-9D4371A25322}"/>
              </a:ext>
            </a:extLst>
          </p:cNvPr>
          <p:cNvSpPr txBox="1"/>
          <p:nvPr/>
        </p:nvSpPr>
        <p:spPr>
          <a:xfrm>
            <a:off x="152400" y="685800"/>
            <a:ext cx="8839200" cy="5909310"/>
          </a:xfrm>
          <a:prstGeom prst="rect">
            <a:avLst/>
          </a:prstGeom>
          <a:noFill/>
        </p:spPr>
        <p:txBody>
          <a:bodyPr wrap="square" rtlCol="0">
            <a:spAutoFit/>
          </a:bodyPr>
          <a:lstStyle/>
          <a:p>
            <a:r>
              <a:rPr lang="en-US" b="1" dirty="0"/>
              <a:t>2 Corinthians 5:18-20 </a:t>
            </a:r>
            <a:br>
              <a:rPr lang="en-US" dirty="0"/>
            </a:br>
            <a:r>
              <a:rPr lang="en-US" sz="3600" b="1" dirty="0"/>
              <a:t>All this is from God, who RECONCILED us to himself through Christ and gave us the ministry of RECONCILIATION: that God was RECONCILING the world to himself in Christ, not counting people’s sins against them. And he has committed to us the message of RECONCILIATION. We are therefore Christ’s ambassadors, as though God were making his appeal through us. We implore you on Christ’s behalf: Be RECONCILED to God.  </a:t>
            </a:r>
            <a:r>
              <a:rPr lang="en-US" b="1" dirty="0"/>
              <a:t>(NIV)</a:t>
            </a:r>
            <a:endParaRPr lang="en-US" dirty="0"/>
          </a:p>
        </p:txBody>
      </p:sp>
    </p:spTree>
    <p:extLst>
      <p:ext uri="{BB962C8B-B14F-4D97-AF65-F5344CB8AC3E}">
        <p14:creationId xmlns:p14="http://schemas.microsoft.com/office/powerpoint/2010/main" val="19047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elight parchment paper"/>
          <p:cNvPicPr>
            <a:picLocks noChangeAspect="1" noChangeArrowheads="1"/>
          </p:cNvPicPr>
          <p:nvPr/>
        </p:nvPicPr>
        <p:blipFill>
          <a:blip r:embed="rId2">
            <a:extLst>
              <a:ext uri="{BEBA8EAE-BF5A-486C-A8C5-ECC9F3942E4B}">
                <a14:imgProps xmlns:a14="http://schemas.microsoft.com/office/drawing/2010/main">
                  <a14:imgLayer r:embed="rId3">
                    <a14:imgEffect>
                      <a14:saturation sat="165000"/>
                    </a14:imgEffect>
                  </a14:imgLayer>
                </a14:imgProps>
              </a:ext>
              <a:ext uri="{28A0092B-C50C-407E-A947-70E740481C1C}">
                <a14:useLocalDpi xmlns:a14="http://schemas.microsoft.com/office/drawing/2010/main" val="0"/>
              </a:ext>
            </a:extLst>
          </a:blip>
          <a:srcRect/>
          <a:stretch>
            <a:fillRect/>
          </a:stretch>
        </p:blipFill>
        <p:spPr bwMode="auto">
          <a:xfrm>
            <a:off x="0" y="-10103"/>
            <a:ext cx="9144000" cy="686810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03F51BF-690D-436A-9416-F00351B952C1}"/>
              </a:ext>
            </a:extLst>
          </p:cNvPr>
          <p:cNvSpPr txBox="1"/>
          <p:nvPr/>
        </p:nvSpPr>
        <p:spPr>
          <a:xfrm>
            <a:off x="228600" y="381000"/>
            <a:ext cx="8763000" cy="707886"/>
          </a:xfrm>
          <a:prstGeom prst="rect">
            <a:avLst/>
          </a:prstGeom>
          <a:noFill/>
        </p:spPr>
        <p:txBody>
          <a:bodyPr wrap="square" rtlCol="0">
            <a:spAutoFit/>
          </a:bodyPr>
          <a:lstStyle/>
          <a:p>
            <a:r>
              <a:rPr lang="en-US" sz="4000" b="1" i="1" u="sng" cap="small" dirty="0"/>
              <a:t>4. REDEMPTION:</a:t>
            </a:r>
            <a:endParaRPr lang="en-US" sz="4000" dirty="0"/>
          </a:p>
        </p:txBody>
      </p:sp>
      <p:sp>
        <p:nvSpPr>
          <p:cNvPr id="3" name="TextBox 2">
            <a:extLst>
              <a:ext uri="{FF2B5EF4-FFF2-40B4-BE49-F238E27FC236}">
                <a16:creationId xmlns:a16="http://schemas.microsoft.com/office/drawing/2014/main" id="{4A3551D4-5FA3-4AA7-BE05-08C00975D5B4}"/>
              </a:ext>
            </a:extLst>
          </p:cNvPr>
          <p:cNvSpPr txBox="1"/>
          <p:nvPr/>
        </p:nvSpPr>
        <p:spPr>
          <a:xfrm>
            <a:off x="228600" y="1600200"/>
            <a:ext cx="8763000" cy="2031325"/>
          </a:xfrm>
          <a:prstGeom prst="rect">
            <a:avLst/>
          </a:prstGeom>
          <a:noFill/>
        </p:spPr>
        <p:txBody>
          <a:bodyPr wrap="square" rtlCol="0">
            <a:spAutoFit/>
          </a:bodyPr>
          <a:lstStyle/>
          <a:p>
            <a:r>
              <a:rPr lang="en-US" b="1" dirty="0"/>
              <a:t>Mark 10:45 </a:t>
            </a:r>
            <a:br>
              <a:rPr lang="en-US" dirty="0"/>
            </a:br>
            <a:r>
              <a:rPr lang="en-US" sz="3600" dirty="0"/>
              <a:t>“</a:t>
            </a:r>
            <a:r>
              <a:rPr lang="en-US" sz="3600" b="1" dirty="0"/>
              <a:t>For even the Son of Man did not come to be served, but to serve, and to give his life as a RANSOM for many.”  </a:t>
            </a:r>
            <a:r>
              <a:rPr lang="en-US" b="1" dirty="0"/>
              <a:t>(NIV)</a:t>
            </a:r>
            <a:endParaRPr lang="en-US" dirty="0"/>
          </a:p>
        </p:txBody>
      </p:sp>
      <p:sp>
        <p:nvSpPr>
          <p:cNvPr id="4" name="TextBox 3">
            <a:extLst>
              <a:ext uri="{FF2B5EF4-FFF2-40B4-BE49-F238E27FC236}">
                <a16:creationId xmlns:a16="http://schemas.microsoft.com/office/drawing/2014/main" id="{C4423638-DB97-4052-A8A9-4C58921E7188}"/>
              </a:ext>
            </a:extLst>
          </p:cNvPr>
          <p:cNvSpPr txBox="1"/>
          <p:nvPr/>
        </p:nvSpPr>
        <p:spPr>
          <a:xfrm>
            <a:off x="228600" y="4343400"/>
            <a:ext cx="8763000" cy="2031325"/>
          </a:xfrm>
          <a:prstGeom prst="rect">
            <a:avLst/>
          </a:prstGeom>
          <a:noFill/>
        </p:spPr>
        <p:txBody>
          <a:bodyPr wrap="square" rtlCol="0">
            <a:spAutoFit/>
          </a:bodyPr>
          <a:lstStyle/>
          <a:p>
            <a:r>
              <a:rPr lang="en-US" dirty="0"/>
              <a:t> Rom 6:11</a:t>
            </a:r>
          </a:p>
          <a:p>
            <a:r>
              <a:rPr lang="en-US" sz="3600" b="1" dirty="0"/>
              <a:t>So you also should consider yourselves to be Dead to the power of sin and Alive to God through Christ Jesus.</a:t>
            </a:r>
            <a:r>
              <a:rPr lang="en-US" b="1" dirty="0"/>
              <a:t>  </a:t>
            </a:r>
            <a:r>
              <a:rPr lang="en-US" dirty="0"/>
              <a:t>New Living Translation </a:t>
            </a:r>
          </a:p>
        </p:txBody>
      </p:sp>
    </p:spTree>
    <p:extLst>
      <p:ext uri="{BB962C8B-B14F-4D97-AF65-F5344CB8AC3E}">
        <p14:creationId xmlns:p14="http://schemas.microsoft.com/office/powerpoint/2010/main" val="19047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B9A98E65-A1C8-4391-8F7F-5AF9068F8254}"/>
              </a:ext>
            </a:extLst>
          </p:cNvPr>
          <p:cNvSpPr txBox="1"/>
          <p:nvPr/>
        </p:nvSpPr>
        <p:spPr>
          <a:xfrm>
            <a:off x="228600" y="2743200"/>
            <a:ext cx="8610600" cy="1723549"/>
          </a:xfrm>
          <a:prstGeom prst="rect">
            <a:avLst/>
          </a:prstGeom>
          <a:noFill/>
        </p:spPr>
        <p:txBody>
          <a:bodyPr wrap="square" rtlCol="0">
            <a:spAutoFit/>
          </a:bodyPr>
          <a:lstStyle/>
          <a:p>
            <a:pPr algn="ctr"/>
            <a:r>
              <a:rPr lang="en-US" sz="4000" dirty="0"/>
              <a:t>THAT’S WHY WE CALL TODAY;  </a:t>
            </a:r>
          </a:p>
          <a:p>
            <a:pPr algn="ctr"/>
            <a:r>
              <a:rPr lang="en-US" sz="4800" b="1" dirty="0"/>
              <a:t>GOOD FRIDAY</a:t>
            </a:r>
            <a:r>
              <a:rPr lang="en-US" sz="4800" dirty="0"/>
              <a:t>!</a:t>
            </a:r>
          </a:p>
          <a:p>
            <a:endParaRPr lang="en-US" dirty="0"/>
          </a:p>
        </p:txBody>
      </p:sp>
    </p:spTree>
    <p:extLst>
      <p:ext uri="{BB962C8B-B14F-4D97-AF65-F5344CB8AC3E}">
        <p14:creationId xmlns:p14="http://schemas.microsoft.com/office/powerpoint/2010/main" val="3334353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393</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Dean</dc:creator>
  <cp:lastModifiedBy>G A Dean</cp:lastModifiedBy>
  <cp:revision>3</cp:revision>
  <dcterms:created xsi:type="dcterms:W3CDTF">2019-04-17T20:28:40Z</dcterms:created>
  <dcterms:modified xsi:type="dcterms:W3CDTF">2019-04-18T14:08:50Z</dcterms:modified>
</cp:coreProperties>
</file>